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277" r:id="rId4"/>
    <p:sldId id="288" r:id="rId5"/>
    <p:sldId id="283" r:id="rId6"/>
    <p:sldId id="291" r:id="rId7"/>
    <p:sldId id="294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6" r:id="rId16"/>
    <p:sldId id="301" r:id="rId17"/>
    <p:sldId id="302" r:id="rId18"/>
    <p:sldId id="303" r:id="rId19"/>
    <p:sldId id="326" r:id="rId20"/>
    <p:sldId id="304" r:id="rId21"/>
    <p:sldId id="307" r:id="rId22"/>
    <p:sldId id="305" r:id="rId23"/>
    <p:sldId id="308" r:id="rId24"/>
    <p:sldId id="309" r:id="rId25"/>
    <p:sldId id="310" r:id="rId26"/>
    <p:sldId id="327" r:id="rId27"/>
    <p:sldId id="311" r:id="rId28"/>
    <p:sldId id="312" r:id="rId29"/>
    <p:sldId id="314" r:id="rId30"/>
    <p:sldId id="313" r:id="rId31"/>
    <p:sldId id="316" r:id="rId32"/>
    <p:sldId id="318" r:id="rId33"/>
    <p:sldId id="315" r:id="rId34"/>
    <p:sldId id="319" r:id="rId35"/>
    <p:sldId id="320" r:id="rId36"/>
    <p:sldId id="321" r:id="rId37"/>
    <p:sldId id="324" r:id="rId38"/>
    <p:sldId id="322" r:id="rId39"/>
    <p:sldId id="325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3939" autoAdjust="0"/>
  </p:normalViewPr>
  <p:slideViewPr>
    <p:cSldViewPr snapToGrid="0">
      <p:cViewPr varScale="1">
        <p:scale>
          <a:sx n="68" d="100"/>
          <a:sy n="68" d="100"/>
        </p:scale>
        <p:origin x="50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0F11D-F115-450E-A8F6-E0795BD5D0E8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FCABB-A80F-4F38-8D6F-7397E3502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04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6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8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4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64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4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2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9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特征选择是数据降维的方法之一，其可以剔除对模型无贡献的变量，减少对模型的数据输入，进而减少模型训练所需要的时间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90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7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FCABB-A80F-4F38-8D6F-7397E3502F4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2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4395A-C571-4361-9F3A-2F8CBACE3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26CC25-437C-4158-8394-D5E3B4FDD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6ED12-6E3F-4FC3-9510-0A02126D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924092-4A4A-44B7-8699-DC56D990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F2CEF-F5F6-48E5-8D9F-420C164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89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F84B7-A787-432D-B09D-8F2DBA27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4C2D3D-E33D-4F1D-BF84-EBCB11EFF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34E39-FD27-4A59-BC20-5EC44CED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5815C-25BA-47D8-B43C-193E1257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B2BFA-86E3-4BF7-AF10-77C46788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1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E547B01-4FCA-4AEA-978F-A50A8249B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E43A79-BFFD-49AF-AEB3-686D3B5E5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95A76-787C-4E8B-958A-DA4B9721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0C574-B44A-4A3B-B3A3-E645CA69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AB1FF-DA65-4A1C-8179-B40E84CE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2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53379-B036-4035-9A7E-BCD16925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95989-F37E-49B5-8783-997DC5A6F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B532C-98B4-42D1-B08A-D8500D7F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D862A-57CD-4F60-9E48-3AAD110E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052BE9-CD45-4B21-952D-E4A7C3DB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40B15-D196-438C-A704-AC1E0423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B38726-6145-448A-B4B7-E577FF084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9B6AD-F1BB-4FA5-ABF6-F47608F9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9908F9-549B-475B-A158-64CC830D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EBF85-7430-47D1-AAF5-AF90F453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2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09005-9778-4C57-B48D-BAF4C015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91B65-A139-4C75-96AD-3B811FC38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3AA6E9-5D81-4AA8-9025-AFEB4EC1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FB9B0-B15D-45F5-A7D1-1C60FF4E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5BF279-2365-456B-9D24-59E9D059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FCF8BD-D9C9-4955-A9F1-2C4B138C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2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5EF0F-45E3-4472-9ADD-6E85AD5E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5D7D5-C8A9-44A7-A65E-0D471B041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E3F39C-FFB7-4AE3-82C6-806C98EB7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C09D41-B8E9-47EF-A02C-D6403E7C4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4FE013-A900-4FFC-A020-6C1C0D81A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EC8145-1120-4313-A8C7-FF506DFF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083FC6-0AB1-4E00-A31B-91F7D901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C8F44E-20D4-4324-85AA-F6B2DC56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72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6219A-A801-4C33-9464-336D15AE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E524D4-C34F-4DEA-914D-D451B2D9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609417-3E38-48B8-A569-DAF57AF9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9E0ABA-A731-43CD-BDFD-74B541D3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7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8E5477-5F00-4913-87D7-D8178F5F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5E2BBB-3393-449F-A888-EE663422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511A16-F909-4175-9ADB-BBAF9735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7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468EF-9253-429F-8CF5-EEFD7983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818B52-F0CD-40CF-B2F3-E08ED387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139C9-E93A-4409-B36B-C6D728906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3D5A70-FD9B-4599-926B-367E1C8E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67710-70E0-4F88-A623-ED94AC76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A6C085-A7DB-4708-B011-589DD381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437F2-21D7-43DC-9911-EF9FA116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49C00B-D4BF-4391-8FA4-F5B039999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6B9C8A-1253-48F4-8F02-41F6D7036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BA010A-8289-4195-A1B2-5F8E8011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5B0663-440A-4F0C-A24B-3FBFF8AA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21F815-50D6-492D-A9FE-9FCEBB09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2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34A447-7D3B-4E22-BC4A-D72A95FD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65F97-E285-40ED-8F27-AC41342AE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F71FB8-5DA2-4F8E-B3FC-EA78D5919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069C2-1F48-43F4-A594-4D41A9A79DC0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B3144-0A79-4547-B2C8-9B852EF0C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2F386-BEA1-4117-8801-15D385952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32767-4D5C-44A6-9E26-FBCDBB848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8C3F91F-320B-43BF-8792-1D7DB4C8855D}"/>
              </a:ext>
            </a:extLst>
          </p:cNvPr>
          <p:cNvSpPr/>
          <p:nvPr/>
        </p:nvSpPr>
        <p:spPr>
          <a:xfrm>
            <a:off x="3364366" y="2237614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BF6AC4-A748-4101-881E-C60FC7D0D97E}"/>
              </a:ext>
            </a:extLst>
          </p:cNvPr>
          <p:cNvSpPr/>
          <p:nvPr/>
        </p:nvSpPr>
        <p:spPr>
          <a:xfrm>
            <a:off x="7430960" y="2927256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9BD6DFD-1EBC-49CB-9600-E04D67E04680}"/>
              </a:ext>
            </a:extLst>
          </p:cNvPr>
          <p:cNvSpPr/>
          <p:nvPr/>
        </p:nvSpPr>
        <p:spPr>
          <a:xfrm>
            <a:off x="2147296" y="1434967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B06422-5D9D-4B5E-AAAD-7B03CE980790}"/>
              </a:ext>
            </a:extLst>
          </p:cNvPr>
          <p:cNvSpPr/>
          <p:nvPr/>
        </p:nvSpPr>
        <p:spPr>
          <a:xfrm>
            <a:off x="9225222" y="5091196"/>
            <a:ext cx="817868" cy="81786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3C00961-5905-464E-8F5A-5F4E63174989}"/>
              </a:ext>
            </a:extLst>
          </p:cNvPr>
          <p:cNvSpPr/>
          <p:nvPr/>
        </p:nvSpPr>
        <p:spPr>
          <a:xfrm>
            <a:off x="7578328" y="4833229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C62E9F-6403-4357-9486-FF566D647CA4}"/>
              </a:ext>
            </a:extLst>
          </p:cNvPr>
          <p:cNvSpPr/>
          <p:nvPr/>
        </p:nvSpPr>
        <p:spPr>
          <a:xfrm>
            <a:off x="3080537" y="5158865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4E7081-B256-4760-9C63-D723BF0548FB}"/>
              </a:ext>
            </a:extLst>
          </p:cNvPr>
          <p:cNvSpPr/>
          <p:nvPr/>
        </p:nvSpPr>
        <p:spPr>
          <a:xfrm>
            <a:off x="10466555" y="4927117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97DE25-D72C-4AB3-88C9-840BB3F98B57}"/>
              </a:ext>
            </a:extLst>
          </p:cNvPr>
          <p:cNvSpPr/>
          <p:nvPr/>
        </p:nvSpPr>
        <p:spPr>
          <a:xfrm>
            <a:off x="1441304" y="4600356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DC1BB7-F26D-4D64-AD6D-C5A34F39FBEE}"/>
              </a:ext>
            </a:extLst>
          </p:cNvPr>
          <p:cNvSpPr/>
          <p:nvPr/>
        </p:nvSpPr>
        <p:spPr>
          <a:xfrm>
            <a:off x="9111464" y="177861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686286F-2832-42B9-9B26-F1DFB4983BBF}"/>
              </a:ext>
            </a:extLst>
          </p:cNvPr>
          <p:cNvSpPr/>
          <p:nvPr/>
        </p:nvSpPr>
        <p:spPr>
          <a:xfrm>
            <a:off x="931577" y="2507660"/>
            <a:ext cx="817868" cy="81786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0611493-7BD1-46CD-9145-EC23BD669EF1}"/>
              </a:ext>
            </a:extLst>
          </p:cNvPr>
          <p:cNvSpPr/>
          <p:nvPr/>
        </p:nvSpPr>
        <p:spPr>
          <a:xfrm>
            <a:off x="2048463" y="3961695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50E04B0-2FD4-4B58-BDE5-A91C0EB02367}"/>
              </a:ext>
            </a:extLst>
          </p:cNvPr>
          <p:cNvSpPr/>
          <p:nvPr/>
        </p:nvSpPr>
        <p:spPr>
          <a:xfrm>
            <a:off x="2273065" y="296333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4687A58-D370-4DA8-9A15-3025CBDAD56F}"/>
              </a:ext>
            </a:extLst>
          </p:cNvPr>
          <p:cNvSpPr/>
          <p:nvPr/>
        </p:nvSpPr>
        <p:spPr>
          <a:xfrm>
            <a:off x="1423878" y="3371152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9DEA019-8C46-4CCA-872D-186F736D7908}"/>
              </a:ext>
            </a:extLst>
          </p:cNvPr>
          <p:cNvSpPr/>
          <p:nvPr/>
        </p:nvSpPr>
        <p:spPr>
          <a:xfrm>
            <a:off x="3813425" y="4042632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ED11C4-8DE9-4B1B-BBDB-8ACDC6660F03}"/>
              </a:ext>
            </a:extLst>
          </p:cNvPr>
          <p:cNvSpPr/>
          <p:nvPr/>
        </p:nvSpPr>
        <p:spPr>
          <a:xfrm>
            <a:off x="8253264" y="3371152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A4AB125-6538-4B7A-896D-CF86AB53D7AC}"/>
              </a:ext>
            </a:extLst>
          </p:cNvPr>
          <p:cNvSpPr/>
          <p:nvPr/>
        </p:nvSpPr>
        <p:spPr>
          <a:xfrm>
            <a:off x="9468885" y="402514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819F240-EDBE-4A76-A57C-EC52823B2FB5}"/>
              </a:ext>
            </a:extLst>
          </p:cNvPr>
          <p:cNvSpPr/>
          <p:nvPr/>
        </p:nvSpPr>
        <p:spPr>
          <a:xfrm>
            <a:off x="8609852" y="815561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4B28286-0BAF-49A1-8F11-57C9301F2640}"/>
              </a:ext>
            </a:extLst>
          </p:cNvPr>
          <p:cNvSpPr/>
          <p:nvPr/>
        </p:nvSpPr>
        <p:spPr>
          <a:xfrm>
            <a:off x="8364432" y="2195036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4201F7D-0543-4599-8CF6-A7BAD86DB843}"/>
              </a:ext>
            </a:extLst>
          </p:cNvPr>
          <p:cNvSpPr/>
          <p:nvPr/>
        </p:nvSpPr>
        <p:spPr>
          <a:xfrm>
            <a:off x="3914400" y="1247400"/>
            <a:ext cx="4363200" cy="4363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02D814-2531-476D-9A45-C64471D8F345}"/>
              </a:ext>
            </a:extLst>
          </p:cNvPr>
          <p:cNvSpPr txBox="1"/>
          <p:nvPr/>
        </p:nvSpPr>
        <p:spPr>
          <a:xfrm>
            <a:off x="4731684" y="4408559"/>
            <a:ext cx="2728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Algerian" panose="04020705040A02060702" pitchFamily="82" charset="0"/>
                <a:ea typeface="微软雅黑" panose="020B0503020204020204" pitchFamily="34" charset="-122"/>
              </a:rPr>
              <a:t>2023.6.8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ACCB44-7CC6-4B01-955B-88EC5A9BEE90}"/>
              </a:ext>
            </a:extLst>
          </p:cNvPr>
          <p:cNvSpPr txBox="1"/>
          <p:nvPr/>
        </p:nvSpPr>
        <p:spPr>
          <a:xfrm>
            <a:off x="4073656" y="3098017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网易云音乐用户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30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精细化运营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man-with-solutions_75708">
            <a:extLst>
              <a:ext uri="{FF2B5EF4-FFF2-40B4-BE49-F238E27FC236}">
                <a16:creationId xmlns:a16="http://schemas.microsoft.com/office/drawing/2014/main" id="{54AE4DDB-2A0C-492A-8C91-4C53A06C3B2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009414" y="3168081"/>
            <a:ext cx="757456" cy="1198328"/>
          </a:xfrm>
          <a:custGeom>
            <a:avLst/>
            <a:gdLst>
              <a:gd name="connsiteX0" fmla="*/ 105757 w 382747"/>
              <a:gd name="connsiteY0" fmla="*/ 490963 h 605522"/>
              <a:gd name="connsiteX1" fmla="*/ 83936 w 382747"/>
              <a:gd name="connsiteY1" fmla="*/ 501054 h 605522"/>
              <a:gd name="connsiteX2" fmla="*/ 77314 w 382747"/>
              <a:gd name="connsiteY2" fmla="*/ 521829 h 605522"/>
              <a:gd name="connsiteX3" fmla="*/ 87332 w 382747"/>
              <a:gd name="connsiteY3" fmla="*/ 541162 h 605522"/>
              <a:gd name="connsiteX4" fmla="*/ 105672 w 382747"/>
              <a:gd name="connsiteY4" fmla="*/ 547861 h 605522"/>
              <a:gd name="connsiteX5" fmla="*/ 127492 w 382747"/>
              <a:gd name="connsiteY5" fmla="*/ 537770 h 605522"/>
              <a:gd name="connsiteX6" fmla="*/ 134115 w 382747"/>
              <a:gd name="connsiteY6" fmla="*/ 516996 h 605522"/>
              <a:gd name="connsiteX7" fmla="*/ 124096 w 382747"/>
              <a:gd name="connsiteY7" fmla="*/ 497662 h 605522"/>
              <a:gd name="connsiteX8" fmla="*/ 105757 w 382747"/>
              <a:gd name="connsiteY8" fmla="*/ 490963 h 605522"/>
              <a:gd name="connsiteX9" fmla="*/ 283568 w 382747"/>
              <a:gd name="connsiteY9" fmla="*/ 434068 h 605522"/>
              <a:gd name="connsiteX10" fmla="*/ 260132 w 382747"/>
              <a:gd name="connsiteY10" fmla="*/ 443734 h 605522"/>
              <a:gd name="connsiteX11" fmla="*/ 250451 w 382747"/>
              <a:gd name="connsiteY11" fmla="*/ 467222 h 605522"/>
              <a:gd name="connsiteX12" fmla="*/ 260132 w 382747"/>
              <a:gd name="connsiteY12" fmla="*/ 490625 h 605522"/>
              <a:gd name="connsiteX13" fmla="*/ 283568 w 382747"/>
              <a:gd name="connsiteY13" fmla="*/ 500376 h 605522"/>
              <a:gd name="connsiteX14" fmla="*/ 307089 w 382747"/>
              <a:gd name="connsiteY14" fmla="*/ 490625 h 605522"/>
              <a:gd name="connsiteX15" fmla="*/ 316769 w 382747"/>
              <a:gd name="connsiteY15" fmla="*/ 467222 h 605522"/>
              <a:gd name="connsiteX16" fmla="*/ 307089 w 382747"/>
              <a:gd name="connsiteY16" fmla="*/ 443734 h 605522"/>
              <a:gd name="connsiteX17" fmla="*/ 283568 w 382747"/>
              <a:gd name="connsiteY17" fmla="*/ 434068 h 605522"/>
              <a:gd name="connsiteX18" fmla="*/ 106266 w 382747"/>
              <a:gd name="connsiteY18" fmla="*/ 431861 h 605522"/>
              <a:gd name="connsiteX19" fmla="*/ 118153 w 382747"/>
              <a:gd name="connsiteY19" fmla="*/ 440765 h 605522"/>
              <a:gd name="connsiteX20" fmla="*/ 120021 w 382747"/>
              <a:gd name="connsiteY20" fmla="*/ 450007 h 605522"/>
              <a:gd name="connsiteX21" fmla="*/ 133436 w 382747"/>
              <a:gd name="connsiteY21" fmla="*/ 454247 h 605522"/>
              <a:gd name="connsiteX22" fmla="*/ 140313 w 382747"/>
              <a:gd name="connsiteY22" fmla="*/ 447803 h 605522"/>
              <a:gd name="connsiteX23" fmla="*/ 147869 w 382747"/>
              <a:gd name="connsiteY23" fmla="*/ 444835 h 605522"/>
              <a:gd name="connsiteX24" fmla="*/ 155086 w 382747"/>
              <a:gd name="connsiteY24" fmla="*/ 447463 h 605522"/>
              <a:gd name="connsiteX25" fmla="*/ 166888 w 382747"/>
              <a:gd name="connsiteY25" fmla="*/ 457384 h 605522"/>
              <a:gd name="connsiteX26" fmla="*/ 169011 w 382747"/>
              <a:gd name="connsiteY26" fmla="*/ 472054 h 605522"/>
              <a:gd name="connsiteX27" fmla="*/ 164171 w 382747"/>
              <a:gd name="connsiteY27" fmla="*/ 479346 h 605522"/>
              <a:gd name="connsiteX28" fmla="*/ 171473 w 382747"/>
              <a:gd name="connsiteY28" fmla="*/ 492914 h 605522"/>
              <a:gd name="connsiteX29" fmla="*/ 180218 w 382747"/>
              <a:gd name="connsiteY29" fmla="*/ 493168 h 605522"/>
              <a:gd name="connsiteX30" fmla="*/ 191001 w 382747"/>
              <a:gd name="connsiteY30" fmla="*/ 503344 h 605522"/>
              <a:gd name="connsiteX31" fmla="*/ 192359 w 382747"/>
              <a:gd name="connsiteY31" fmla="*/ 518776 h 605522"/>
              <a:gd name="connsiteX32" fmla="*/ 183444 w 382747"/>
              <a:gd name="connsiteY32" fmla="*/ 530648 h 605522"/>
              <a:gd name="connsiteX33" fmla="*/ 175463 w 382747"/>
              <a:gd name="connsiteY33" fmla="*/ 532259 h 605522"/>
              <a:gd name="connsiteX34" fmla="*/ 170539 w 382747"/>
              <a:gd name="connsiteY34" fmla="*/ 548285 h 605522"/>
              <a:gd name="connsiteX35" fmla="*/ 175888 w 382747"/>
              <a:gd name="connsiteY35" fmla="*/ 554051 h 605522"/>
              <a:gd name="connsiteX36" fmla="*/ 176312 w 382747"/>
              <a:gd name="connsiteY36" fmla="*/ 568806 h 605522"/>
              <a:gd name="connsiteX37" fmla="*/ 166379 w 382747"/>
              <a:gd name="connsiteY37" fmla="*/ 580677 h 605522"/>
              <a:gd name="connsiteX38" fmla="*/ 157803 w 382747"/>
              <a:gd name="connsiteY38" fmla="*/ 584578 h 605522"/>
              <a:gd name="connsiteX39" fmla="*/ 151690 w 382747"/>
              <a:gd name="connsiteY39" fmla="*/ 582712 h 605522"/>
              <a:gd name="connsiteX40" fmla="*/ 144983 w 382747"/>
              <a:gd name="connsiteY40" fmla="*/ 578303 h 605522"/>
              <a:gd name="connsiteX41" fmla="*/ 130464 w 382747"/>
              <a:gd name="connsiteY41" fmla="*/ 585765 h 605522"/>
              <a:gd name="connsiteX42" fmla="*/ 130209 w 382747"/>
              <a:gd name="connsiteY42" fmla="*/ 593481 h 605522"/>
              <a:gd name="connsiteX43" fmla="*/ 120021 w 382747"/>
              <a:gd name="connsiteY43" fmla="*/ 604165 h 605522"/>
              <a:gd name="connsiteX44" fmla="*/ 104653 w 382747"/>
              <a:gd name="connsiteY44" fmla="*/ 605522 h 605522"/>
              <a:gd name="connsiteX45" fmla="*/ 103719 w 382747"/>
              <a:gd name="connsiteY45" fmla="*/ 605522 h 605522"/>
              <a:gd name="connsiteX46" fmla="*/ 92851 w 382747"/>
              <a:gd name="connsiteY46" fmla="*/ 596534 h 605522"/>
              <a:gd name="connsiteX47" fmla="*/ 91238 w 382747"/>
              <a:gd name="connsiteY47" fmla="*/ 588648 h 605522"/>
              <a:gd name="connsiteX48" fmla="*/ 76634 w 382747"/>
              <a:gd name="connsiteY48" fmla="*/ 583899 h 605522"/>
              <a:gd name="connsiteX49" fmla="*/ 70691 w 382747"/>
              <a:gd name="connsiteY49" fmla="*/ 589496 h 605522"/>
              <a:gd name="connsiteX50" fmla="*/ 63050 w 382747"/>
              <a:gd name="connsiteY50" fmla="*/ 592464 h 605522"/>
              <a:gd name="connsiteX51" fmla="*/ 55833 w 382747"/>
              <a:gd name="connsiteY51" fmla="*/ 589835 h 605522"/>
              <a:gd name="connsiteX52" fmla="*/ 44031 w 382747"/>
              <a:gd name="connsiteY52" fmla="*/ 579914 h 605522"/>
              <a:gd name="connsiteX53" fmla="*/ 41908 w 382747"/>
              <a:gd name="connsiteY53" fmla="*/ 565244 h 605522"/>
              <a:gd name="connsiteX54" fmla="*/ 46578 w 382747"/>
              <a:gd name="connsiteY54" fmla="*/ 558291 h 605522"/>
              <a:gd name="connsiteX55" fmla="*/ 39446 w 382747"/>
              <a:gd name="connsiteY55" fmla="*/ 544385 h 605522"/>
              <a:gd name="connsiteX56" fmla="*/ 30701 w 382747"/>
              <a:gd name="connsiteY56" fmla="*/ 544130 h 605522"/>
              <a:gd name="connsiteX57" fmla="*/ 19918 w 382747"/>
              <a:gd name="connsiteY57" fmla="*/ 533955 h 605522"/>
              <a:gd name="connsiteX58" fmla="*/ 18644 w 382747"/>
              <a:gd name="connsiteY58" fmla="*/ 518607 h 605522"/>
              <a:gd name="connsiteX59" fmla="*/ 27475 w 382747"/>
              <a:gd name="connsiteY59" fmla="*/ 506735 h 605522"/>
              <a:gd name="connsiteX60" fmla="*/ 36305 w 382747"/>
              <a:gd name="connsiteY60" fmla="*/ 504955 h 605522"/>
              <a:gd name="connsiteX61" fmla="*/ 41229 w 382747"/>
              <a:gd name="connsiteY61" fmla="*/ 489946 h 605522"/>
              <a:gd name="connsiteX62" fmla="*/ 35031 w 382747"/>
              <a:gd name="connsiteY62" fmla="*/ 483332 h 605522"/>
              <a:gd name="connsiteX63" fmla="*/ 34607 w 382747"/>
              <a:gd name="connsiteY63" fmla="*/ 468493 h 605522"/>
              <a:gd name="connsiteX64" fmla="*/ 44625 w 382747"/>
              <a:gd name="connsiteY64" fmla="*/ 456706 h 605522"/>
              <a:gd name="connsiteX65" fmla="*/ 53116 w 382747"/>
              <a:gd name="connsiteY65" fmla="*/ 452805 h 605522"/>
              <a:gd name="connsiteX66" fmla="*/ 59314 w 382747"/>
              <a:gd name="connsiteY66" fmla="*/ 454586 h 605522"/>
              <a:gd name="connsiteX67" fmla="*/ 67295 w 382747"/>
              <a:gd name="connsiteY67" fmla="*/ 459928 h 605522"/>
              <a:gd name="connsiteX68" fmla="*/ 80370 w 382747"/>
              <a:gd name="connsiteY68" fmla="*/ 453229 h 605522"/>
              <a:gd name="connsiteX69" fmla="*/ 80710 w 382747"/>
              <a:gd name="connsiteY69" fmla="*/ 443902 h 605522"/>
              <a:gd name="connsiteX70" fmla="*/ 90898 w 382747"/>
              <a:gd name="connsiteY70" fmla="*/ 433218 h 605522"/>
              <a:gd name="connsiteX71" fmla="*/ 273293 w 382747"/>
              <a:gd name="connsiteY71" fmla="*/ 367081 h 605522"/>
              <a:gd name="connsiteX72" fmla="*/ 294352 w 382747"/>
              <a:gd name="connsiteY72" fmla="*/ 367081 h 605522"/>
              <a:gd name="connsiteX73" fmla="*/ 304966 w 382747"/>
              <a:gd name="connsiteY73" fmla="*/ 376493 h 605522"/>
              <a:gd name="connsiteX74" fmla="*/ 306410 w 382747"/>
              <a:gd name="connsiteY74" fmla="*/ 389212 h 605522"/>
              <a:gd name="connsiteX75" fmla="*/ 321779 w 382747"/>
              <a:gd name="connsiteY75" fmla="*/ 395487 h 605522"/>
              <a:gd name="connsiteX76" fmla="*/ 331799 w 382747"/>
              <a:gd name="connsiteY76" fmla="*/ 387601 h 605522"/>
              <a:gd name="connsiteX77" fmla="*/ 338422 w 382747"/>
              <a:gd name="connsiteY77" fmla="*/ 385312 h 605522"/>
              <a:gd name="connsiteX78" fmla="*/ 345894 w 382747"/>
              <a:gd name="connsiteY78" fmla="*/ 388449 h 605522"/>
              <a:gd name="connsiteX79" fmla="*/ 360839 w 382747"/>
              <a:gd name="connsiteY79" fmla="*/ 403372 h 605522"/>
              <a:gd name="connsiteX80" fmla="*/ 361603 w 382747"/>
              <a:gd name="connsiteY80" fmla="*/ 417448 h 605522"/>
              <a:gd name="connsiteX81" fmla="*/ 354216 w 382747"/>
              <a:gd name="connsiteY81" fmla="*/ 426775 h 605522"/>
              <a:gd name="connsiteX82" fmla="*/ 361434 w 382747"/>
              <a:gd name="connsiteY82" fmla="*/ 443395 h 605522"/>
              <a:gd name="connsiteX83" fmla="*/ 373322 w 382747"/>
              <a:gd name="connsiteY83" fmla="*/ 444836 h 605522"/>
              <a:gd name="connsiteX84" fmla="*/ 382747 w 382747"/>
              <a:gd name="connsiteY84" fmla="*/ 455351 h 605522"/>
              <a:gd name="connsiteX85" fmla="*/ 382747 w 382747"/>
              <a:gd name="connsiteY85" fmla="*/ 476464 h 605522"/>
              <a:gd name="connsiteX86" fmla="*/ 373322 w 382747"/>
              <a:gd name="connsiteY86" fmla="*/ 486979 h 605522"/>
              <a:gd name="connsiteX87" fmla="*/ 362198 w 382747"/>
              <a:gd name="connsiteY87" fmla="*/ 488251 h 605522"/>
              <a:gd name="connsiteX88" fmla="*/ 354725 w 382747"/>
              <a:gd name="connsiteY88" fmla="*/ 506566 h 605522"/>
              <a:gd name="connsiteX89" fmla="*/ 361603 w 382747"/>
              <a:gd name="connsiteY89" fmla="*/ 515215 h 605522"/>
              <a:gd name="connsiteX90" fmla="*/ 360839 w 382747"/>
              <a:gd name="connsiteY90" fmla="*/ 529375 h 605522"/>
              <a:gd name="connsiteX91" fmla="*/ 345894 w 382747"/>
              <a:gd name="connsiteY91" fmla="*/ 544299 h 605522"/>
              <a:gd name="connsiteX92" fmla="*/ 338337 w 382747"/>
              <a:gd name="connsiteY92" fmla="*/ 547351 h 605522"/>
              <a:gd name="connsiteX93" fmla="*/ 331714 w 382747"/>
              <a:gd name="connsiteY93" fmla="*/ 545062 h 605522"/>
              <a:gd name="connsiteX94" fmla="*/ 323053 w 382747"/>
              <a:gd name="connsiteY94" fmla="*/ 538194 h 605522"/>
              <a:gd name="connsiteX95" fmla="*/ 305306 w 382747"/>
              <a:gd name="connsiteY95" fmla="*/ 545486 h 605522"/>
              <a:gd name="connsiteX96" fmla="*/ 304032 w 382747"/>
              <a:gd name="connsiteY96" fmla="*/ 556170 h 605522"/>
              <a:gd name="connsiteX97" fmla="*/ 293503 w 382747"/>
              <a:gd name="connsiteY97" fmla="*/ 565582 h 605522"/>
              <a:gd name="connsiteX98" fmla="*/ 272444 w 382747"/>
              <a:gd name="connsiteY98" fmla="*/ 565582 h 605522"/>
              <a:gd name="connsiteX99" fmla="*/ 261915 w 382747"/>
              <a:gd name="connsiteY99" fmla="*/ 556170 h 605522"/>
              <a:gd name="connsiteX100" fmla="*/ 260556 w 382747"/>
              <a:gd name="connsiteY100" fmla="*/ 545062 h 605522"/>
              <a:gd name="connsiteX101" fmla="*/ 243913 w 382747"/>
              <a:gd name="connsiteY101" fmla="*/ 538109 h 605522"/>
              <a:gd name="connsiteX102" fmla="*/ 234997 w 382747"/>
              <a:gd name="connsiteY102" fmla="*/ 545147 h 605522"/>
              <a:gd name="connsiteX103" fmla="*/ 228374 w 382747"/>
              <a:gd name="connsiteY103" fmla="*/ 547436 h 605522"/>
              <a:gd name="connsiteX104" fmla="*/ 220901 w 382747"/>
              <a:gd name="connsiteY104" fmla="*/ 544299 h 605522"/>
              <a:gd name="connsiteX105" fmla="*/ 205957 w 382747"/>
              <a:gd name="connsiteY105" fmla="*/ 529375 h 605522"/>
              <a:gd name="connsiteX106" fmla="*/ 205192 w 382747"/>
              <a:gd name="connsiteY106" fmla="*/ 515300 h 605522"/>
              <a:gd name="connsiteX107" fmla="*/ 212325 w 382747"/>
              <a:gd name="connsiteY107" fmla="*/ 506312 h 605522"/>
              <a:gd name="connsiteX108" fmla="*/ 205362 w 382747"/>
              <a:gd name="connsiteY108" fmla="*/ 489268 h 605522"/>
              <a:gd name="connsiteX109" fmla="*/ 193389 w 382747"/>
              <a:gd name="connsiteY109" fmla="*/ 487827 h 605522"/>
              <a:gd name="connsiteX110" fmla="*/ 183964 w 382747"/>
              <a:gd name="connsiteY110" fmla="*/ 477312 h 605522"/>
              <a:gd name="connsiteX111" fmla="*/ 183964 w 382747"/>
              <a:gd name="connsiteY111" fmla="*/ 456284 h 605522"/>
              <a:gd name="connsiteX112" fmla="*/ 193389 w 382747"/>
              <a:gd name="connsiteY112" fmla="*/ 445684 h 605522"/>
              <a:gd name="connsiteX113" fmla="*/ 205617 w 382747"/>
              <a:gd name="connsiteY113" fmla="*/ 444243 h 605522"/>
              <a:gd name="connsiteX114" fmla="*/ 212835 w 382747"/>
              <a:gd name="connsiteY114" fmla="*/ 427115 h 605522"/>
              <a:gd name="connsiteX115" fmla="*/ 205108 w 382747"/>
              <a:gd name="connsiteY115" fmla="*/ 417448 h 605522"/>
              <a:gd name="connsiteX116" fmla="*/ 205957 w 382747"/>
              <a:gd name="connsiteY116" fmla="*/ 403372 h 605522"/>
              <a:gd name="connsiteX117" fmla="*/ 220901 w 382747"/>
              <a:gd name="connsiteY117" fmla="*/ 388449 h 605522"/>
              <a:gd name="connsiteX118" fmla="*/ 228374 w 382747"/>
              <a:gd name="connsiteY118" fmla="*/ 385312 h 605522"/>
              <a:gd name="connsiteX119" fmla="*/ 234997 w 382747"/>
              <a:gd name="connsiteY119" fmla="*/ 387601 h 605522"/>
              <a:gd name="connsiteX120" fmla="*/ 245187 w 382747"/>
              <a:gd name="connsiteY120" fmla="*/ 395656 h 605522"/>
              <a:gd name="connsiteX121" fmla="*/ 261235 w 382747"/>
              <a:gd name="connsiteY121" fmla="*/ 389127 h 605522"/>
              <a:gd name="connsiteX122" fmla="*/ 262764 w 382747"/>
              <a:gd name="connsiteY122" fmla="*/ 376493 h 605522"/>
              <a:gd name="connsiteX123" fmla="*/ 273293 w 382747"/>
              <a:gd name="connsiteY123" fmla="*/ 367081 h 605522"/>
              <a:gd name="connsiteX124" fmla="*/ 83798 w 382747"/>
              <a:gd name="connsiteY124" fmla="*/ 212976 h 605522"/>
              <a:gd name="connsiteX125" fmla="*/ 78364 w 382747"/>
              <a:gd name="connsiteY125" fmla="*/ 216197 h 605522"/>
              <a:gd name="connsiteX126" fmla="*/ 77091 w 382747"/>
              <a:gd name="connsiteY126" fmla="*/ 217723 h 605522"/>
              <a:gd name="connsiteX127" fmla="*/ 98741 w 382747"/>
              <a:gd name="connsiteY127" fmla="*/ 239424 h 605522"/>
              <a:gd name="connsiteX128" fmla="*/ 100354 w 382747"/>
              <a:gd name="connsiteY128" fmla="*/ 238068 h 605522"/>
              <a:gd name="connsiteX129" fmla="*/ 103835 w 382747"/>
              <a:gd name="connsiteY129" fmla="*/ 231710 h 605522"/>
              <a:gd name="connsiteX130" fmla="*/ 92543 w 382747"/>
              <a:gd name="connsiteY130" fmla="*/ 227556 h 605522"/>
              <a:gd name="connsiteX131" fmla="*/ 83798 w 382747"/>
              <a:gd name="connsiteY131" fmla="*/ 213230 h 605522"/>
              <a:gd name="connsiteX132" fmla="*/ 83798 w 382747"/>
              <a:gd name="connsiteY132" fmla="*/ 212976 h 605522"/>
              <a:gd name="connsiteX133" fmla="*/ 185850 w 382747"/>
              <a:gd name="connsiteY133" fmla="*/ 112270 h 605522"/>
              <a:gd name="connsiteX134" fmla="*/ 246045 w 382747"/>
              <a:gd name="connsiteY134" fmla="*/ 112270 h 605522"/>
              <a:gd name="connsiteX135" fmla="*/ 265997 w 382747"/>
              <a:gd name="connsiteY135" fmla="*/ 124985 h 605522"/>
              <a:gd name="connsiteX136" fmla="*/ 286289 w 382747"/>
              <a:gd name="connsiteY136" fmla="*/ 169320 h 605522"/>
              <a:gd name="connsiteX137" fmla="*/ 288581 w 382747"/>
              <a:gd name="connsiteY137" fmla="*/ 171185 h 605522"/>
              <a:gd name="connsiteX138" fmla="*/ 329928 w 382747"/>
              <a:gd name="connsiteY138" fmla="*/ 181018 h 605522"/>
              <a:gd name="connsiteX139" fmla="*/ 346144 w 382747"/>
              <a:gd name="connsiteY139" fmla="*/ 207381 h 605522"/>
              <a:gd name="connsiteX140" fmla="*/ 324834 w 382747"/>
              <a:gd name="connsiteY140" fmla="*/ 224166 h 605522"/>
              <a:gd name="connsiteX141" fmla="*/ 319740 w 382747"/>
              <a:gd name="connsiteY141" fmla="*/ 223572 h 605522"/>
              <a:gd name="connsiteX142" fmla="*/ 277968 w 382747"/>
              <a:gd name="connsiteY142" fmla="*/ 213654 h 605522"/>
              <a:gd name="connsiteX143" fmla="*/ 247319 w 382747"/>
              <a:gd name="connsiteY143" fmla="*/ 189325 h 605522"/>
              <a:gd name="connsiteX144" fmla="*/ 237470 w 382747"/>
              <a:gd name="connsiteY144" fmla="*/ 228574 h 605522"/>
              <a:gd name="connsiteX145" fmla="*/ 266252 w 382747"/>
              <a:gd name="connsiteY145" fmla="*/ 253496 h 605522"/>
              <a:gd name="connsiteX146" fmla="*/ 279581 w 382747"/>
              <a:gd name="connsiteY146" fmla="*/ 295880 h 605522"/>
              <a:gd name="connsiteX147" fmla="*/ 264384 w 382747"/>
              <a:gd name="connsiteY147" fmla="*/ 356490 h 605522"/>
              <a:gd name="connsiteX148" fmla="*/ 241970 w 382747"/>
              <a:gd name="connsiteY148" fmla="*/ 373953 h 605522"/>
              <a:gd name="connsiteX149" fmla="*/ 236366 w 382747"/>
              <a:gd name="connsiteY149" fmla="*/ 373275 h 605522"/>
              <a:gd name="connsiteX150" fmla="*/ 219556 w 382747"/>
              <a:gd name="connsiteY150" fmla="*/ 345301 h 605522"/>
              <a:gd name="connsiteX151" fmla="*/ 234244 w 382747"/>
              <a:gd name="connsiteY151" fmla="*/ 286895 h 605522"/>
              <a:gd name="connsiteX152" fmla="*/ 204613 w 382747"/>
              <a:gd name="connsiteY152" fmla="*/ 261210 h 605522"/>
              <a:gd name="connsiteX153" fmla="*/ 183133 w 382747"/>
              <a:gd name="connsiteY153" fmla="*/ 261210 h 605522"/>
              <a:gd name="connsiteX154" fmla="*/ 170822 w 382747"/>
              <a:gd name="connsiteY154" fmla="*/ 313682 h 605522"/>
              <a:gd name="connsiteX155" fmla="*/ 160889 w 382747"/>
              <a:gd name="connsiteY155" fmla="*/ 340978 h 605522"/>
              <a:gd name="connsiteX156" fmla="*/ 129985 w 382747"/>
              <a:gd name="connsiteY156" fmla="*/ 402351 h 605522"/>
              <a:gd name="connsiteX157" fmla="*/ 109353 w 382747"/>
              <a:gd name="connsiteY157" fmla="*/ 415066 h 605522"/>
              <a:gd name="connsiteX158" fmla="*/ 108844 w 382747"/>
              <a:gd name="connsiteY158" fmla="*/ 415066 h 605522"/>
              <a:gd name="connsiteX159" fmla="*/ 98995 w 382747"/>
              <a:gd name="connsiteY159" fmla="*/ 412608 h 605522"/>
              <a:gd name="connsiteX160" fmla="*/ 87449 w 382747"/>
              <a:gd name="connsiteY160" fmla="*/ 399299 h 605522"/>
              <a:gd name="connsiteX161" fmla="*/ 88722 w 382747"/>
              <a:gd name="connsiteY161" fmla="*/ 381667 h 605522"/>
              <a:gd name="connsiteX162" fmla="*/ 119626 w 382747"/>
              <a:gd name="connsiteY162" fmla="*/ 320209 h 605522"/>
              <a:gd name="connsiteX163" fmla="*/ 125824 w 382747"/>
              <a:gd name="connsiteY163" fmla="*/ 303086 h 605522"/>
              <a:gd name="connsiteX164" fmla="*/ 138560 w 382747"/>
              <a:gd name="connsiteY164" fmla="*/ 249088 h 605522"/>
              <a:gd name="connsiteX165" fmla="*/ 138899 w 382747"/>
              <a:gd name="connsiteY165" fmla="*/ 246884 h 605522"/>
              <a:gd name="connsiteX166" fmla="*/ 154351 w 382747"/>
              <a:gd name="connsiteY166" fmla="*/ 185511 h 605522"/>
              <a:gd name="connsiteX167" fmla="*/ 152908 w 382747"/>
              <a:gd name="connsiteY167" fmla="*/ 186613 h 605522"/>
              <a:gd name="connsiteX168" fmla="*/ 140937 w 382747"/>
              <a:gd name="connsiteY168" fmla="*/ 198650 h 605522"/>
              <a:gd name="connsiteX169" fmla="*/ 123107 w 382747"/>
              <a:gd name="connsiteY169" fmla="*/ 222809 h 605522"/>
              <a:gd name="connsiteX170" fmla="*/ 117589 w 382747"/>
              <a:gd name="connsiteY170" fmla="*/ 228065 h 605522"/>
              <a:gd name="connsiteX171" fmla="*/ 109863 w 382747"/>
              <a:gd name="connsiteY171" fmla="*/ 247562 h 605522"/>
              <a:gd name="connsiteX172" fmla="*/ 108335 w 382747"/>
              <a:gd name="connsiteY172" fmla="*/ 248918 h 605522"/>
              <a:gd name="connsiteX173" fmla="*/ 119202 w 382747"/>
              <a:gd name="connsiteY173" fmla="*/ 259853 h 605522"/>
              <a:gd name="connsiteX174" fmla="*/ 122513 w 382747"/>
              <a:gd name="connsiteY174" fmla="*/ 267822 h 605522"/>
              <a:gd name="connsiteX175" fmla="*/ 119202 w 382747"/>
              <a:gd name="connsiteY175" fmla="*/ 275790 h 605522"/>
              <a:gd name="connsiteX176" fmla="*/ 81930 w 382747"/>
              <a:gd name="connsiteY176" fmla="*/ 313088 h 605522"/>
              <a:gd name="connsiteX177" fmla="*/ 73949 w 382747"/>
              <a:gd name="connsiteY177" fmla="*/ 316394 h 605522"/>
              <a:gd name="connsiteX178" fmla="*/ 65969 w 382747"/>
              <a:gd name="connsiteY178" fmla="*/ 313088 h 605522"/>
              <a:gd name="connsiteX179" fmla="*/ 3311 w 382747"/>
              <a:gd name="connsiteY179" fmla="*/ 250529 h 605522"/>
              <a:gd name="connsiteX180" fmla="*/ 0 w 382747"/>
              <a:gd name="connsiteY180" fmla="*/ 242560 h 605522"/>
              <a:gd name="connsiteX181" fmla="*/ 3311 w 382747"/>
              <a:gd name="connsiteY181" fmla="*/ 234507 h 605522"/>
              <a:gd name="connsiteX182" fmla="*/ 40583 w 382747"/>
              <a:gd name="connsiteY182" fmla="*/ 197294 h 605522"/>
              <a:gd name="connsiteX183" fmla="*/ 48564 w 382747"/>
              <a:gd name="connsiteY183" fmla="*/ 193988 h 605522"/>
              <a:gd name="connsiteX184" fmla="*/ 56545 w 382747"/>
              <a:gd name="connsiteY184" fmla="*/ 197294 h 605522"/>
              <a:gd name="connsiteX185" fmla="*/ 67497 w 382747"/>
              <a:gd name="connsiteY185" fmla="*/ 208229 h 605522"/>
              <a:gd name="connsiteX186" fmla="*/ 68940 w 382747"/>
              <a:gd name="connsiteY186" fmla="*/ 206703 h 605522"/>
              <a:gd name="connsiteX187" fmla="*/ 86515 w 382747"/>
              <a:gd name="connsiteY187" fmla="*/ 198989 h 605522"/>
              <a:gd name="connsiteX188" fmla="*/ 87788 w 382747"/>
              <a:gd name="connsiteY188" fmla="*/ 196955 h 605522"/>
              <a:gd name="connsiteX189" fmla="*/ 105618 w 382747"/>
              <a:gd name="connsiteY189" fmla="*/ 172795 h 605522"/>
              <a:gd name="connsiteX190" fmla="*/ 126758 w 382747"/>
              <a:gd name="connsiteY190" fmla="*/ 151433 h 605522"/>
              <a:gd name="connsiteX191" fmla="*/ 173879 w 382747"/>
              <a:gd name="connsiteY191" fmla="*/ 116508 h 605522"/>
              <a:gd name="connsiteX192" fmla="*/ 185850 w 382747"/>
              <a:gd name="connsiteY192" fmla="*/ 112270 h 605522"/>
              <a:gd name="connsiteX193" fmla="*/ 222105 w 382747"/>
              <a:gd name="connsiteY193" fmla="*/ 0 h 605522"/>
              <a:gd name="connsiteX194" fmla="*/ 273865 w 382747"/>
              <a:gd name="connsiteY194" fmla="*/ 51689 h 605522"/>
              <a:gd name="connsiteX195" fmla="*/ 222105 w 382747"/>
              <a:gd name="connsiteY195" fmla="*/ 103378 h 605522"/>
              <a:gd name="connsiteX196" fmla="*/ 170345 w 382747"/>
              <a:gd name="connsiteY196" fmla="*/ 51689 h 605522"/>
              <a:gd name="connsiteX197" fmla="*/ 222105 w 382747"/>
              <a:gd name="connsiteY197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382747" h="605522">
                <a:moveTo>
                  <a:pt x="105757" y="490963"/>
                </a:moveTo>
                <a:cubicBezTo>
                  <a:pt x="97266" y="490963"/>
                  <a:pt x="89370" y="494610"/>
                  <a:pt x="83936" y="501054"/>
                </a:cubicBezTo>
                <a:cubicBezTo>
                  <a:pt x="79097" y="506820"/>
                  <a:pt x="76719" y="514197"/>
                  <a:pt x="77314" y="521829"/>
                </a:cubicBezTo>
                <a:cubicBezTo>
                  <a:pt x="77993" y="529376"/>
                  <a:pt x="81559" y="536244"/>
                  <a:pt x="87332" y="541162"/>
                </a:cubicBezTo>
                <a:cubicBezTo>
                  <a:pt x="92512" y="545487"/>
                  <a:pt x="98964" y="547861"/>
                  <a:pt x="105672" y="547861"/>
                </a:cubicBezTo>
                <a:cubicBezTo>
                  <a:pt x="114162" y="547861"/>
                  <a:pt x="122058" y="544130"/>
                  <a:pt x="127492" y="537770"/>
                </a:cubicBezTo>
                <a:cubicBezTo>
                  <a:pt x="132417" y="531920"/>
                  <a:pt x="134709" y="524627"/>
                  <a:pt x="134115" y="516996"/>
                </a:cubicBezTo>
                <a:cubicBezTo>
                  <a:pt x="133436" y="509449"/>
                  <a:pt x="129870" y="502580"/>
                  <a:pt x="124096" y="497662"/>
                </a:cubicBezTo>
                <a:cubicBezTo>
                  <a:pt x="119002" y="493338"/>
                  <a:pt x="112464" y="490963"/>
                  <a:pt x="105757" y="490963"/>
                </a:cubicBezTo>
                <a:close/>
                <a:moveTo>
                  <a:pt x="283568" y="434068"/>
                </a:moveTo>
                <a:cubicBezTo>
                  <a:pt x="274737" y="434068"/>
                  <a:pt x="266415" y="437459"/>
                  <a:pt x="260132" y="443734"/>
                </a:cubicBezTo>
                <a:cubicBezTo>
                  <a:pt x="253848" y="450009"/>
                  <a:pt x="250451" y="458319"/>
                  <a:pt x="250451" y="467222"/>
                </a:cubicBezTo>
                <a:cubicBezTo>
                  <a:pt x="250451" y="476040"/>
                  <a:pt x="253848" y="484435"/>
                  <a:pt x="260132" y="490625"/>
                </a:cubicBezTo>
                <a:cubicBezTo>
                  <a:pt x="266415" y="496899"/>
                  <a:pt x="274737" y="500376"/>
                  <a:pt x="283568" y="500376"/>
                </a:cubicBezTo>
                <a:cubicBezTo>
                  <a:pt x="292484" y="500376"/>
                  <a:pt x="300805" y="496899"/>
                  <a:pt x="307089" y="490625"/>
                </a:cubicBezTo>
                <a:cubicBezTo>
                  <a:pt x="313372" y="484435"/>
                  <a:pt x="316769" y="476040"/>
                  <a:pt x="316769" y="467222"/>
                </a:cubicBezTo>
                <a:cubicBezTo>
                  <a:pt x="316769" y="458319"/>
                  <a:pt x="313372" y="450009"/>
                  <a:pt x="307089" y="443734"/>
                </a:cubicBezTo>
                <a:cubicBezTo>
                  <a:pt x="300805" y="437459"/>
                  <a:pt x="292484" y="434068"/>
                  <a:pt x="283568" y="434068"/>
                </a:cubicBezTo>
                <a:close/>
                <a:moveTo>
                  <a:pt x="106266" y="431861"/>
                </a:moveTo>
                <a:cubicBezTo>
                  <a:pt x="111955" y="431437"/>
                  <a:pt x="116964" y="435253"/>
                  <a:pt x="118153" y="440765"/>
                </a:cubicBezTo>
                <a:lnTo>
                  <a:pt x="120021" y="450007"/>
                </a:lnTo>
                <a:cubicBezTo>
                  <a:pt x="124690" y="451025"/>
                  <a:pt x="129190" y="452381"/>
                  <a:pt x="133436" y="454247"/>
                </a:cubicBezTo>
                <a:lnTo>
                  <a:pt x="140313" y="447803"/>
                </a:lnTo>
                <a:cubicBezTo>
                  <a:pt x="142351" y="445852"/>
                  <a:pt x="145068" y="444835"/>
                  <a:pt x="147869" y="444835"/>
                </a:cubicBezTo>
                <a:cubicBezTo>
                  <a:pt x="150501" y="444835"/>
                  <a:pt x="153049" y="445767"/>
                  <a:pt x="155086" y="447463"/>
                </a:cubicBezTo>
                <a:lnTo>
                  <a:pt x="166888" y="457384"/>
                </a:lnTo>
                <a:cubicBezTo>
                  <a:pt x="171218" y="461031"/>
                  <a:pt x="172067" y="467390"/>
                  <a:pt x="169011" y="472054"/>
                </a:cubicBezTo>
                <a:lnTo>
                  <a:pt x="164171" y="479346"/>
                </a:lnTo>
                <a:cubicBezTo>
                  <a:pt x="167058" y="483586"/>
                  <a:pt x="169520" y="488165"/>
                  <a:pt x="171473" y="492914"/>
                </a:cubicBezTo>
                <a:lnTo>
                  <a:pt x="180218" y="493168"/>
                </a:lnTo>
                <a:cubicBezTo>
                  <a:pt x="185907" y="493338"/>
                  <a:pt x="190492" y="497747"/>
                  <a:pt x="191001" y="503344"/>
                </a:cubicBezTo>
                <a:lnTo>
                  <a:pt x="192359" y="518776"/>
                </a:lnTo>
                <a:cubicBezTo>
                  <a:pt x="192784" y="524373"/>
                  <a:pt x="188963" y="529461"/>
                  <a:pt x="183444" y="530648"/>
                </a:cubicBezTo>
                <a:lnTo>
                  <a:pt x="175463" y="532259"/>
                </a:lnTo>
                <a:cubicBezTo>
                  <a:pt x="174529" y="537686"/>
                  <a:pt x="172831" y="543113"/>
                  <a:pt x="170539" y="548285"/>
                </a:cubicBezTo>
                <a:lnTo>
                  <a:pt x="175888" y="554051"/>
                </a:lnTo>
                <a:cubicBezTo>
                  <a:pt x="179794" y="558121"/>
                  <a:pt x="179963" y="564481"/>
                  <a:pt x="176312" y="568806"/>
                </a:cubicBezTo>
                <a:lnTo>
                  <a:pt x="166379" y="580677"/>
                </a:lnTo>
                <a:cubicBezTo>
                  <a:pt x="164171" y="583136"/>
                  <a:pt x="161115" y="584578"/>
                  <a:pt x="157803" y="584578"/>
                </a:cubicBezTo>
                <a:cubicBezTo>
                  <a:pt x="155596" y="584578"/>
                  <a:pt x="153473" y="583899"/>
                  <a:pt x="151690" y="582712"/>
                </a:cubicBezTo>
                <a:lnTo>
                  <a:pt x="144983" y="578303"/>
                </a:lnTo>
                <a:cubicBezTo>
                  <a:pt x="140398" y="581355"/>
                  <a:pt x="135558" y="583899"/>
                  <a:pt x="130464" y="585765"/>
                </a:cubicBezTo>
                <a:lnTo>
                  <a:pt x="130209" y="593481"/>
                </a:lnTo>
                <a:cubicBezTo>
                  <a:pt x="130039" y="599078"/>
                  <a:pt x="125709" y="603741"/>
                  <a:pt x="120021" y="604165"/>
                </a:cubicBezTo>
                <a:lnTo>
                  <a:pt x="104653" y="605522"/>
                </a:lnTo>
                <a:cubicBezTo>
                  <a:pt x="104313" y="605522"/>
                  <a:pt x="104059" y="605522"/>
                  <a:pt x="103719" y="605522"/>
                </a:cubicBezTo>
                <a:cubicBezTo>
                  <a:pt x="98370" y="605522"/>
                  <a:pt x="93785" y="601706"/>
                  <a:pt x="92851" y="596534"/>
                </a:cubicBezTo>
                <a:lnTo>
                  <a:pt x="91238" y="588648"/>
                </a:lnTo>
                <a:cubicBezTo>
                  <a:pt x="86229" y="587545"/>
                  <a:pt x="81304" y="585934"/>
                  <a:pt x="76634" y="583899"/>
                </a:cubicBezTo>
                <a:lnTo>
                  <a:pt x="70691" y="589496"/>
                </a:lnTo>
                <a:cubicBezTo>
                  <a:pt x="68568" y="591361"/>
                  <a:pt x="65936" y="592464"/>
                  <a:pt x="63050" y="592464"/>
                </a:cubicBezTo>
                <a:cubicBezTo>
                  <a:pt x="60418" y="592464"/>
                  <a:pt x="57870" y="591531"/>
                  <a:pt x="55833" y="589835"/>
                </a:cubicBezTo>
                <a:lnTo>
                  <a:pt x="44031" y="579914"/>
                </a:lnTo>
                <a:cubicBezTo>
                  <a:pt x="39701" y="576183"/>
                  <a:pt x="38852" y="569908"/>
                  <a:pt x="41908" y="565244"/>
                </a:cubicBezTo>
                <a:lnTo>
                  <a:pt x="46578" y="558291"/>
                </a:lnTo>
                <a:cubicBezTo>
                  <a:pt x="43691" y="553966"/>
                  <a:pt x="41314" y="549303"/>
                  <a:pt x="39446" y="544385"/>
                </a:cubicBezTo>
                <a:lnTo>
                  <a:pt x="30701" y="544130"/>
                </a:lnTo>
                <a:cubicBezTo>
                  <a:pt x="25012" y="543961"/>
                  <a:pt x="20427" y="539636"/>
                  <a:pt x="19918" y="533955"/>
                </a:cubicBezTo>
                <a:lnTo>
                  <a:pt x="18644" y="518607"/>
                </a:lnTo>
                <a:cubicBezTo>
                  <a:pt x="18135" y="513010"/>
                  <a:pt x="21956" y="507922"/>
                  <a:pt x="27475" y="506735"/>
                </a:cubicBezTo>
                <a:lnTo>
                  <a:pt x="36305" y="504955"/>
                </a:lnTo>
                <a:cubicBezTo>
                  <a:pt x="37408" y="499782"/>
                  <a:pt x="39022" y="494779"/>
                  <a:pt x="41229" y="489946"/>
                </a:cubicBezTo>
                <a:lnTo>
                  <a:pt x="35031" y="483332"/>
                </a:lnTo>
                <a:cubicBezTo>
                  <a:pt x="31125" y="479177"/>
                  <a:pt x="30956" y="472817"/>
                  <a:pt x="34607" y="468493"/>
                </a:cubicBezTo>
                <a:lnTo>
                  <a:pt x="44625" y="456706"/>
                </a:lnTo>
                <a:cubicBezTo>
                  <a:pt x="46748" y="454247"/>
                  <a:pt x="49804" y="452805"/>
                  <a:pt x="53116" y="452805"/>
                </a:cubicBezTo>
                <a:cubicBezTo>
                  <a:pt x="55323" y="452805"/>
                  <a:pt x="57446" y="453399"/>
                  <a:pt x="59314" y="454586"/>
                </a:cubicBezTo>
                <a:lnTo>
                  <a:pt x="67295" y="459928"/>
                </a:lnTo>
                <a:cubicBezTo>
                  <a:pt x="71285" y="457300"/>
                  <a:pt x="75700" y="455010"/>
                  <a:pt x="80370" y="453229"/>
                </a:cubicBezTo>
                <a:lnTo>
                  <a:pt x="80710" y="443902"/>
                </a:lnTo>
                <a:cubicBezTo>
                  <a:pt x="80880" y="438305"/>
                  <a:pt x="85210" y="433642"/>
                  <a:pt x="90898" y="433218"/>
                </a:cubicBezTo>
                <a:close/>
                <a:moveTo>
                  <a:pt x="273293" y="367081"/>
                </a:moveTo>
                <a:lnTo>
                  <a:pt x="294352" y="367081"/>
                </a:lnTo>
                <a:cubicBezTo>
                  <a:pt x="299786" y="367166"/>
                  <a:pt x="304287" y="371151"/>
                  <a:pt x="304966" y="376493"/>
                </a:cubicBezTo>
                <a:lnTo>
                  <a:pt x="306410" y="389212"/>
                </a:lnTo>
                <a:cubicBezTo>
                  <a:pt x="311759" y="390738"/>
                  <a:pt x="316854" y="392858"/>
                  <a:pt x="321779" y="395487"/>
                </a:cubicBezTo>
                <a:lnTo>
                  <a:pt x="331799" y="387601"/>
                </a:lnTo>
                <a:cubicBezTo>
                  <a:pt x="333667" y="386159"/>
                  <a:pt x="336044" y="385312"/>
                  <a:pt x="338422" y="385312"/>
                </a:cubicBezTo>
                <a:cubicBezTo>
                  <a:pt x="341224" y="385312"/>
                  <a:pt x="343857" y="386414"/>
                  <a:pt x="345894" y="388449"/>
                </a:cubicBezTo>
                <a:lnTo>
                  <a:pt x="360839" y="403372"/>
                </a:lnTo>
                <a:cubicBezTo>
                  <a:pt x="364660" y="407103"/>
                  <a:pt x="365000" y="413209"/>
                  <a:pt x="361603" y="417448"/>
                </a:cubicBezTo>
                <a:lnTo>
                  <a:pt x="354216" y="426775"/>
                </a:lnTo>
                <a:cubicBezTo>
                  <a:pt x="357273" y="432033"/>
                  <a:pt x="359650" y="437629"/>
                  <a:pt x="361434" y="443395"/>
                </a:cubicBezTo>
                <a:lnTo>
                  <a:pt x="373322" y="444836"/>
                </a:lnTo>
                <a:cubicBezTo>
                  <a:pt x="378756" y="445430"/>
                  <a:pt x="382747" y="450009"/>
                  <a:pt x="382747" y="455351"/>
                </a:cubicBezTo>
                <a:lnTo>
                  <a:pt x="382747" y="476464"/>
                </a:lnTo>
                <a:cubicBezTo>
                  <a:pt x="382747" y="481806"/>
                  <a:pt x="378671" y="486385"/>
                  <a:pt x="373322" y="486979"/>
                </a:cubicBezTo>
                <a:lnTo>
                  <a:pt x="362198" y="488251"/>
                </a:lnTo>
                <a:cubicBezTo>
                  <a:pt x="360415" y="494695"/>
                  <a:pt x="357952" y="500800"/>
                  <a:pt x="354725" y="506566"/>
                </a:cubicBezTo>
                <a:lnTo>
                  <a:pt x="361603" y="515215"/>
                </a:lnTo>
                <a:cubicBezTo>
                  <a:pt x="364915" y="519454"/>
                  <a:pt x="364575" y="525560"/>
                  <a:pt x="360839" y="529375"/>
                </a:cubicBezTo>
                <a:lnTo>
                  <a:pt x="345894" y="544299"/>
                </a:lnTo>
                <a:cubicBezTo>
                  <a:pt x="343857" y="546249"/>
                  <a:pt x="341224" y="547351"/>
                  <a:pt x="338337" y="547351"/>
                </a:cubicBezTo>
                <a:cubicBezTo>
                  <a:pt x="335960" y="547351"/>
                  <a:pt x="333667" y="546504"/>
                  <a:pt x="331714" y="545062"/>
                </a:cubicBezTo>
                <a:lnTo>
                  <a:pt x="323053" y="538194"/>
                </a:lnTo>
                <a:cubicBezTo>
                  <a:pt x="317448" y="541331"/>
                  <a:pt x="311419" y="543790"/>
                  <a:pt x="305306" y="545486"/>
                </a:cubicBezTo>
                <a:lnTo>
                  <a:pt x="304032" y="556170"/>
                </a:lnTo>
                <a:cubicBezTo>
                  <a:pt x="303438" y="561597"/>
                  <a:pt x="298852" y="565582"/>
                  <a:pt x="293503" y="565582"/>
                </a:cubicBezTo>
                <a:lnTo>
                  <a:pt x="272444" y="565582"/>
                </a:lnTo>
                <a:cubicBezTo>
                  <a:pt x="267010" y="565582"/>
                  <a:pt x="262509" y="561512"/>
                  <a:pt x="261915" y="556170"/>
                </a:cubicBezTo>
                <a:lnTo>
                  <a:pt x="260556" y="545062"/>
                </a:lnTo>
                <a:cubicBezTo>
                  <a:pt x="254697" y="543366"/>
                  <a:pt x="249093" y="540992"/>
                  <a:pt x="243913" y="538109"/>
                </a:cubicBezTo>
                <a:lnTo>
                  <a:pt x="234997" y="545147"/>
                </a:lnTo>
                <a:cubicBezTo>
                  <a:pt x="233129" y="546588"/>
                  <a:pt x="230751" y="547436"/>
                  <a:pt x="228374" y="547436"/>
                </a:cubicBezTo>
                <a:cubicBezTo>
                  <a:pt x="225572" y="547436"/>
                  <a:pt x="222939" y="546334"/>
                  <a:pt x="220901" y="544299"/>
                </a:cubicBezTo>
                <a:lnTo>
                  <a:pt x="205957" y="529375"/>
                </a:lnTo>
                <a:cubicBezTo>
                  <a:pt x="202136" y="525560"/>
                  <a:pt x="201796" y="519539"/>
                  <a:pt x="205192" y="515300"/>
                </a:cubicBezTo>
                <a:lnTo>
                  <a:pt x="212325" y="506312"/>
                </a:lnTo>
                <a:cubicBezTo>
                  <a:pt x="209438" y="500970"/>
                  <a:pt x="207061" y="495288"/>
                  <a:pt x="205362" y="489268"/>
                </a:cubicBezTo>
                <a:lnTo>
                  <a:pt x="193389" y="487827"/>
                </a:lnTo>
                <a:cubicBezTo>
                  <a:pt x="188040" y="487233"/>
                  <a:pt x="183964" y="482739"/>
                  <a:pt x="183964" y="477312"/>
                </a:cubicBezTo>
                <a:lnTo>
                  <a:pt x="183964" y="456284"/>
                </a:lnTo>
                <a:cubicBezTo>
                  <a:pt x="183964" y="450857"/>
                  <a:pt x="188040" y="446363"/>
                  <a:pt x="193389" y="445684"/>
                </a:cubicBezTo>
                <a:lnTo>
                  <a:pt x="205617" y="444243"/>
                </a:lnTo>
                <a:cubicBezTo>
                  <a:pt x="207315" y="438307"/>
                  <a:pt x="209778" y="432541"/>
                  <a:pt x="212835" y="427115"/>
                </a:cubicBezTo>
                <a:lnTo>
                  <a:pt x="205108" y="417448"/>
                </a:lnTo>
                <a:cubicBezTo>
                  <a:pt x="201796" y="413209"/>
                  <a:pt x="202136" y="407103"/>
                  <a:pt x="205957" y="403372"/>
                </a:cubicBezTo>
                <a:lnTo>
                  <a:pt x="220901" y="388449"/>
                </a:lnTo>
                <a:cubicBezTo>
                  <a:pt x="222854" y="386414"/>
                  <a:pt x="225572" y="385312"/>
                  <a:pt x="228374" y="385312"/>
                </a:cubicBezTo>
                <a:cubicBezTo>
                  <a:pt x="230751" y="385312"/>
                  <a:pt x="233129" y="386159"/>
                  <a:pt x="234997" y="387601"/>
                </a:cubicBezTo>
                <a:lnTo>
                  <a:pt x="245187" y="395656"/>
                </a:lnTo>
                <a:cubicBezTo>
                  <a:pt x="250282" y="392858"/>
                  <a:pt x="255631" y="390738"/>
                  <a:pt x="261235" y="389127"/>
                </a:cubicBezTo>
                <a:lnTo>
                  <a:pt x="262764" y="376493"/>
                </a:lnTo>
                <a:cubicBezTo>
                  <a:pt x="263358" y="371151"/>
                  <a:pt x="267859" y="367081"/>
                  <a:pt x="273293" y="367081"/>
                </a:cubicBezTo>
                <a:close/>
                <a:moveTo>
                  <a:pt x="83798" y="212976"/>
                </a:moveTo>
                <a:cubicBezTo>
                  <a:pt x="81760" y="213569"/>
                  <a:pt x="79892" y="214671"/>
                  <a:pt x="78364" y="216197"/>
                </a:cubicBezTo>
                <a:cubicBezTo>
                  <a:pt x="77940" y="216621"/>
                  <a:pt x="77430" y="217214"/>
                  <a:pt x="77091" y="217723"/>
                </a:cubicBezTo>
                <a:lnTo>
                  <a:pt x="98741" y="239424"/>
                </a:lnTo>
                <a:cubicBezTo>
                  <a:pt x="99335" y="239000"/>
                  <a:pt x="99844" y="238576"/>
                  <a:pt x="100354" y="238068"/>
                </a:cubicBezTo>
                <a:cubicBezTo>
                  <a:pt x="102137" y="236288"/>
                  <a:pt x="103240" y="234168"/>
                  <a:pt x="103835" y="231710"/>
                </a:cubicBezTo>
                <a:cubicBezTo>
                  <a:pt x="99760" y="231371"/>
                  <a:pt x="95854" y="230015"/>
                  <a:pt x="92543" y="227556"/>
                </a:cubicBezTo>
                <a:cubicBezTo>
                  <a:pt x="87788" y="224081"/>
                  <a:pt x="84732" y="218995"/>
                  <a:pt x="83798" y="213230"/>
                </a:cubicBezTo>
                <a:cubicBezTo>
                  <a:pt x="83798" y="213146"/>
                  <a:pt x="83798" y="213061"/>
                  <a:pt x="83798" y="212976"/>
                </a:cubicBezTo>
                <a:close/>
                <a:moveTo>
                  <a:pt x="185850" y="112270"/>
                </a:moveTo>
                <a:lnTo>
                  <a:pt x="246045" y="112270"/>
                </a:lnTo>
                <a:cubicBezTo>
                  <a:pt x="254620" y="112270"/>
                  <a:pt x="262431" y="117271"/>
                  <a:pt x="265997" y="124985"/>
                </a:cubicBezTo>
                <a:lnTo>
                  <a:pt x="286289" y="169320"/>
                </a:lnTo>
                <a:cubicBezTo>
                  <a:pt x="286713" y="169913"/>
                  <a:pt x="287902" y="170846"/>
                  <a:pt x="288581" y="171185"/>
                </a:cubicBezTo>
                <a:lnTo>
                  <a:pt x="329928" y="181018"/>
                </a:lnTo>
                <a:cubicBezTo>
                  <a:pt x="341644" y="183815"/>
                  <a:pt x="348946" y="195598"/>
                  <a:pt x="346144" y="207381"/>
                </a:cubicBezTo>
                <a:cubicBezTo>
                  <a:pt x="343767" y="217299"/>
                  <a:pt x="335022" y="224166"/>
                  <a:pt x="324834" y="224166"/>
                </a:cubicBezTo>
                <a:cubicBezTo>
                  <a:pt x="323136" y="224166"/>
                  <a:pt x="321438" y="223996"/>
                  <a:pt x="319740" y="223572"/>
                </a:cubicBezTo>
                <a:lnTo>
                  <a:pt x="277968" y="213654"/>
                </a:lnTo>
                <a:cubicBezTo>
                  <a:pt x="265573" y="210687"/>
                  <a:pt x="253177" y="200854"/>
                  <a:pt x="247319" y="189325"/>
                </a:cubicBezTo>
                <a:lnTo>
                  <a:pt x="237470" y="228574"/>
                </a:lnTo>
                <a:lnTo>
                  <a:pt x="266252" y="253496"/>
                </a:lnTo>
                <a:cubicBezTo>
                  <a:pt x="277629" y="263414"/>
                  <a:pt x="283232" y="281215"/>
                  <a:pt x="279581" y="295880"/>
                </a:cubicBezTo>
                <a:lnTo>
                  <a:pt x="264384" y="356490"/>
                </a:lnTo>
                <a:cubicBezTo>
                  <a:pt x="261837" y="366832"/>
                  <a:pt x="252583" y="373953"/>
                  <a:pt x="241970" y="373953"/>
                </a:cubicBezTo>
                <a:cubicBezTo>
                  <a:pt x="240102" y="373953"/>
                  <a:pt x="238234" y="373783"/>
                  <a:pt x="236366" y="373275"/>
                </a:cubicBezTo>
                <a:cubicBezTo>
                  <a:pt x="224056" y="370223"/>
                  <a:pt x="216499" y="357677"/>
                  <a:pt x="219556" y="345301"/>
                </a:cubicBezTo>
                <a:lnTo>
                  <a:pt x="234244" y="286895"/>
                </a:lnTo>
                <a:lnTo>
                  <a:pt x="204613" y="261210"/>
                </a:lnTo>
                <a:lnTo>
                  <a:pt x="183133" y="261210"/>
                </a:lnTo>
                <a:lnTo>
                  <a:pt x="170822" y="313682"/>
                </a:lnTo>
                <a:cubicBezTo>
                  <a:pt x="168869" y="321735"/>
                  <a:pt x="164624" y="333518"/>
                  <a:pt x="160889" y="340978"/>
                </a:cubicBezTo>
                <a:lnTo>
                  <a:pt x="129985" y="402351"/>
                </a:lnTo>
                <a:cubicBezTo>
                  <a:pt x="126079" y="410234"/>
                  <a:pt x="118098" y="415066"/>
                  <a:pt x="109353" y="415066"/>
                </a:cubicBezTo>
                <a:cubicBezTo>
                  <a:pt x="109184" y="415066"/>
                  <a:pt x="109014" y="415066"/>
                  <a:pt x="108844" y="415066"/>
                </a:cubicBezTo>
                <a:cubicBezTo>
                  <a:pt x="105363" y="414981"/>
                  <a:pt x="102052" y="414134"/>
                  <a:pt x="98995" y="412608"/>
                </a:cubicBezTo>
                <a:cubicBezTo>
                  <a:pt x="93477" y="409810"/>
                  <a:pt x="89401" y="405148"/>
                  <a:pt x="87449" y="399299"/>
                </a:cubicBezTo>
                <a:cubicBezTo>
                  <a:pt x="85496" y="393450"/>
                  <a:pt x="85921" y="387177"/>
                  <a:pt x="88722" y="381667"/>
                </a:cubicBezTo>
                <a:lnTo>
                  <a:pt x="119626" y="320209"/>
                </a:lnTo>
                <a:cubicBezTo>
                  <a:pt x="121749" y="315971"/>
                  <a:pt x="124721" y="307748"/>
                  <a:pt x="125824" y="303086"/>
                </a:cubicBezTo>
                <a:lnTo>
                  <a:pt x="138560" y="249088"/>
                </a:lnTo>
                <a:cubicBezTo>
                  <a:pt x="138644" y="248325"/>
                  <a:pt x="138729" y="247647"/>
                  <a:pt x="138899" y="246884"/>
                </a:cubicBezTo>
                <a:lnTo>
                  <a:pt x="154351" y="185511"/>
                </a:lnTo>
                <a:lnTo>
                  <a:pt x="152908" y="186613"/>
                </a:lnTo>
                <a:cubicBezTo>
                  <a:pt x="149427" y="189156"/>
                  <a:pt x="143484" y="195174"/>
                  <a:pt x="140937" y="198650"/>
                </a:cubicBezTo>
                <a:lnTo>
                  <a:pt x="123107" y="222809"/>
                </a:lnTo>
                <a:cubicBezTo>
                  <a:pt x="121579" y="224928"/>
                  <a:pt x="119711" y="226709"/>
                  <a:pt x="117589" y="228065"/>
                </a:cubicBezTo>
                <a:cubicBezTo>
                  <a:pt x="117759" y="235525"/>
                  <a:pt x="114957" y="242391"/>
                  <a:pt x="109863" y="247562"/>
                </a:cubicBezTo>
                <a:cubicBezTo>
                  <a:pt x="109353" y="248070"/>
                  <a:pt x="108844" y="248494"/>
                  <a:pt x="108335" y="248918"/>
                </a:cubicBezTo>
                <a:lnTo>
                  <a:pt x="119202" y="259853"/>
                </a:lnTo>
                <a:cubicBezTo>
                  <a:pt x="121325" y="261973"/>
                  <a:pt x="122513" y="264855"/>
                  <a:pt x="122513" y="267822"/>
                </a:cubicBezTo>
                <a:cubicBezTo>
                  <a:pt x="122513" y="270873"/>
                  <a:pt x="121325" y="273671"/>
                  <a:pt x="119202" y="275790"/>
                </a:cubicBezTo>
                <a:lnTo>
                  <a:pt x="81930" y="313088"/>
                </a:lnTo>
                <a:cubicBezTo>
                  <a:pt x="79808" y="315208"/>
                  <a:pt x="76921" y="316394"/>
                  <a:pt x="73949" y="316394"/>
                </a:cubicBezTo>
                <a:cubicBezTo>
                  <a:pt x="70893" y="316394"/>
                  <a:pt x="68091" y="315208"/>
                  <a:pt x="65969" y="313088"/>
                </a:cubicBezTo>
                <a:lnTo>
                  <a:pt x="3311" y="250529"/>
                </a:lnTo>
                <a:cubicBezTo>
                  <a:pt x="1189" y="248410"/>
                  <a:pt x="0" y="245527"/>
                  <a:pt x="0" y="242560"/>
                </a:cubicBezTo>
                <a:cubicBezTo>
                  <a:pt x="0" y="239509"/>
                  <a:pt x="1189" y="236711"/>
                  <a:pt x="3311" y="234507"/>
                </a:cubicBezTo>
                <a:lnTo>
                  <a:pt x="40583" y="197294"/>
                </a:lnTo>
                <a:cubicBezTo>
                  <a:pt x="42706" y="195174"/>
                  <a:pt x="45592" y="193988"/>
                  <a:pt x="48564" y="193988"/>
                </a:cubicBezTo>
                <a:cubicBezTo>
                  <a:pt x="51620" y="193988"/>
                  <a:pt x="54422" y="195174"/>
                  <a:pt x="56545" y="197294"/>
                </a:cubicBezTo>
                <a:lnTo>
                  <a:pt x="67497" y="208229"/>
                </a:lnTo>
                <a:cubicBezTo>
                  <a:pt x="67921" y="207636"/>
                  <a:pt x="68431" y="207127"/>
                  <a:pt x="68940" y="206703"/>
                </a:cubicBezTo>
                <a:cubicBezTo>
                  <a:pt x="73610" y="201956"/>
                  <a:pt x="79808" y="199243"/>
                  <a:pt x="86515" y="198989"/>
                </a:cubicBezTo>
                <a:cubicBezTo>
                  <a:pt x="86939" y="198311"/>
                  <a:pt x="87364" y="197633"/>
                  <a:pt x="87788" y="196955"/>
                </a:cubicBezTo>
                <a:lnTo>
                  <a:pt x="105618" y="172795"/>
                </a:lnTo>
                <a:cubicBezTo>
                  <a:pt x="110712" y="165759"/>
                  <a:pt x="119796" y="156604"/>
                  <a:pt x="126758" y="151433"/>
                </a:cubicBezTo>
                <a:lnTo>
                  <a:pt x="173879" y="116508"/>
                </a:lnTo>
                <a:cubicBezTo>
                  <a:pt x="176596" y="114559"/>
                  <a:pt x="181350" y="112270"/>
                  <a:pt x="185850" y="112270"/>
                </a:cubicBezTo>
                <a:close/>
                <a:moveTo>
                  <a:pt x="222105" y="0"/>
                </a:moveTo>
                <a:cubicBezTo>
                  <a:pt x="250691" y="0"/>
                  <a:pt x="273865" y="23142"/>
                  <a:pt x="273865" y="51689"/>
                </a:cubicBezTo>
                <a:cubicBezTo>
                  <a:pt x="273865" y="80236"/>
                  <a:pt x="250691" y="103378"/>
                  <a:pt x="222105" y="103378"/>
                </a:cubicBezTo>
                <a:cubicBezTo>
                  <a:pt x="193519" y="103378"/>
                  <a:pt x="170345" y="80236"/>
                  <a:pt x="170345" y="51689"/>
                </a:cubicBezTo>
                <a:cubicBezTo>
                  <a:pt x="170345" y="23142"/>
                  <a:pt x="193519" y="0"/>
                  <a:pt x="2221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business-bars-graphic_15237">
            <a:extLst>
              <a:ext uri="{FF2B5EF4-FFF2-40B4-BE49-F238E27FC236}">
                <a16:creationId xmlns:a16="http://schemas.microsoft.com/office/drawing/2014/main" id="{2EA99A8B-FE4C-4543-A779-648FF0618B9A}"/>
              </a:ext>
            </a:extLst>
          </p:cNvPr>
          <p:cNvSpPr>
            <a:spLocks noChangeAspect="1"/>
          </p:cNvSpPr>
          <p:nvPr/>
        </p:nvSpPr>
        <p:spPr bwMode="auto">
          <a:xfrm>
            <a:off x="9463109" y="5345581"/>
            <a:ext cx="342094" cy="309098"/>
          </a:xfrm>
          <a:custGeom>
            <a:avLst/>
            <a:gdLst>
              <a:gd name="connsiteX0" fmla="*/ 41158 w 584292"/>
              <a:gd name="connsiteY0" fmla="*/ 446576 h 527936"/>
              <a:gd name="connsiteX1" fmla="*/ 543134 w 584292"/>
              <a:gd name="connsiteY1" fmla="*/ 446576 h 527936"/>
              <a:gd name="connsiteX2" fmla="*/ 584292 w 584292"/>
              <a:gd name="connsiteY2" fmla="*/ 487659 h 527936"/>
              <a:gd name="connsiteX3" fmla="*/ 543134 w 584292"/>
              <a:gd name="connsiteY3" fmla="*/ 527936 h 527936"/>
              <a:gd name="connsiteX4" fmla="*/ 41158 w 584292"/>
              <a:gd name="connsiteY4" fmla="*/ 527936 h 527936"/>
              <a:gd name="connsiteX5" fmla="*/ 0 w 584292"/>
              <a:gd name="connsiteY5" fmla="*/ 487659 h 527936"/>
              <a:gd name="connsiteX6" fmla="*/ 41158 w 584292"/>
              <a:gd name="connsiteY6" fmla="*/ 446576 h 527936"/>
              <a:gd name="connsiteX7" fmla="*/ 62981 w 584292"/>
              <a:gd name="connsiteY7" fmla="*/ 268438 h 527936"/>
              <a:gd name="connsiteX8" fmla="*/ 172707 w 584292"/>
              <a:gd name="connsiteY8" fmla="*/ 268438 h 527936"/>
              <a:gd name="connsiteX9" fmla="*/ 193684 w 584292"/>
              <a:gd name="connsiteY9" fmla="*/ 289386 h 527936"/>
              <a:gd name="connsiteX10" fmla="*/ 193684 w 584292"/>
              <a:gd name="connsiteY10" fmla="*/ 409434 h 527936"/>
              <a:gd name="connsiteX11" fmla="*/ 172707 w 584292"/>
              <a:gd name="connsiteY11" fmla="*/ 430382 h 527936"/>
              <a:gd name="connsiteX12" fmla="*/ 62981 w 584292"/>
              <a:gd name="connsiteY12" fmla="*/ 430382 h 527936"/>
              <a:gd name="connsiteX13" fmla="*/ 41198 w 584292"/>
              <a:gd name="connsiteY13" fmla="*/ 409434 h 527936"/>
              <a:gd name="connsiteX14" fmla="*/ 41198 w 584292"/>
              <a:gd name="connsiteY14" fmla="*/ 289386 h 527936"/>
              <a:gd name="connsiteX15" fmla="*/ 62981 w 584292"/>
              <a:gd name="connsiteY15" fmla="*/ 268438 h 527936"/>
              <a:gd name="connsiteX16" fmla="*/ 411585 w 584292"/>
              <a:gd name="connsiteY16" fmla="*/ 158834 h 527936"/>
              <a:gd name="connsiteX17" fmla="*/ 521311 w 584292"/>
              <a:gd name="connsiteY17" fmla="*/ 158834 h 527936"/>
              <a:gd name="connsiteX18" fmla="*/ 543094 w 584292"/>
              <a:gd name="connsiteY18" fmla="*/ 180590 h 527936"/>
              <a:gd name="connsiteX19" fmla="*/ 543094 w 584292"/>
              <a:gd name="connsiteY19" fmla="*/ 409431 h 527936"/>
              <a:gd name="connsiteX20" fmla="*/ 521311 w 584292"/>
              <a:gd name="connsiteY20" fmla="*/ 430381 h 527936"/>
              <a:gd name="connsiteX21" fmla="*/ 411585 w 584292"/>
              <a:gd name="connsiteY21" fmla="*/ 430381 h 527936"/>
              <a:gd name="connsiteX22" fmla="*/ 390608 w 584292"/>
              <a:gd name="connsiteY22" fmla="*/ 409431 h 527936"/>
              <a:gd name="connsiteX23" fmla="*/ 390608 w 584292"/>
              <a:gd name="connsiteY23" fmla="*/ 180590 h 527936"/>
              <a:gd name="connsiteX24" fmla="*/ 411585 w 584292"/>
              <a:gd name="connsiteY24" fmla="*/ 158834 h 527936"/>
              <a:gd name="connsiteX25" fmla="*/ 237226 w 584292"/>
              <a:gd name="connsiteY25" fmla="*/ 0 h 527936"/>
              <a:gd name="connsiteX26" fmla="*/ 347066 w 584292"/>
              <a:gd name="connsiteY26" fmla="*/ 0 h 527936"/>
              <a:gd name="connsiteX27" fmla="*/ 368065 w 584292"/>
              <a:gd name="connsiteY27" fmla="*/ 21761 h 527936"/>
              <a:gd name="connsiteX28" fmla="*/ 368065 w 584292"/>
              <a:gd name="connsiteY28" fmla="*/ 409426 h 527936"/>
              <a:gd name="connsiteX29" fmla="*/ 347066 w 584292"/>
              <a:gd name="connsiteY29" fmla="*/ 430381 h 527936"/>
              <a:gd name="connsiteX30" fmla="*/ 237226 w 584292"/>
              <a:gd name="connsiteY30" fmla="*/ 430381 h 527936"/>
              <a:gd name="connsiteX31" fmla="*/ 216227 w 584292"/>
              <a:gd name="connsiteY31" fmla="*/ 409426 h 527936"/>
              <a:gd name="connsiteX32" fmla="*/ 216227 w 584292"/>
              <a:gd name="connsiteY32" fmla="*/ 21761 h 527936"/>
              <a:gd name="connsiteX33" fmla="*/ 237226 w 584292"/>
              <a:gd name="connsiteY33" fmla="*/ 0 h 52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4292" h="527936">
                <a:moveTo>
                  <a:pt x="41158" y="446576"/>
                </a:moveTo>
                <a:lnTo>
                  <a:pt x="543134" y="446576"/>
                </a:lnTo>
                <a:cubicBezTo>
                  <a:pt x="565730" y="446576"/>
                  <a:pt x="584292" y="465104"/>
                  <a:pt x="584292" y="487659"/>
                </a:cubicBezTo>
                <a:cubicBezTo>
                  <a:pt x="584292" y="510214"/>
                  <a:pt x="565730" y="527936"/>
                  <a:pt x="543134" y="527936"/>
                </a:cubicBezTo>
                <a:lnTo>
                  <a:pt x="41158" y="527936"/>
                </a:lnTo>
                <a:cubicBezTo>
                  <a:pt x="18562" y="527936"/>
                  <a:pt x="0" y="510214"/>
                  <a:pt x="0" y="487659"/>
                </a:cubicBezTo>
                <a:cubicBezTo>
                  <a:pt x="0" y="465104"/>
                  <a:pt x="18562" y="446576"/>
                  <a:pt x="41158" y="446576"/>
                </a:cubicBezTo>
                <a:close/>
                <a:moveTo>
                  <a:pt x="62981" y="268438"/>
                </a:moveTo>
                <a:lnTo>
                  <a:pt x="172707" y="268438"/>
                </a:lnTo>
                <a:cubicBezTo>
                  <a:pt x="184002" y="268438"/>
                  <a:pt x="193684" y="278106"/>
                  <a:pt x="193684" y="289386"/>
                </a:cubicBezTo>
                <a:lnTo>
                  <a:pt x="193684" y="409434"/>
                </a:lnTo>
                <a:cubicBezTo>
                  <a:pt x="193684" y="420714"/>
                  <a:pt x="184002" y="430382"/>
                  <a:pt x="172707" y="430382"/>
                </a:cubicBezTo>
                <a:lnTo>
                  <a:pt x="62981" y="430382"/>
                </a:lnTo>
                <a:cubicBezTo>
                  <a:pt x="50879" y="430382"/>
                  <a:pt x="41198" y="420714"/>
                  <a:pt x="41198" y="409434"/>
                </a:cubicBezTo>
                <a:lnTo>
                  <a:pt x="41198" y="289386"/>
                </a:lnTo>
                <a:cubicBezTo>
                  <a:pt x="41198" y="278106"/>
                  <a:pt x="50879" y="268438"/>
                  <a:pt x="62981" y="268438"/>
                </a:cubicBezTo>
                <a:close/>
                <a:moveTo>
                  <a:pt x="411585" y="158834"/>
                </a:moveTo>
                <a:lnTo>
                  <a:pt x="521311" y="158834"/>
                </a:lnTo>
                <a:cubicBezTo>
                  <a:pt x="533413" y="158834"/>
                  <a:pt x="543094" y="168503"/>
                  <a:pt x="543094" y="180590"/>
                </a:cubicBezTo>
                <a:lnTo>
                  <a:pt x="543094" y="409431"/>
                </a:lnTo>
                <a:cubicBezTo>
                  <a:pt x="543094" y="420712"/>
                  <a:pt x="533413" y="430381"/>
                  <a:pt x="521311" y="430381"/>
                </a:cubicBezTo>
                <a:lnTo>
                  <a:pt x="411585" y="430381"/>
                </a:lnTo>
                <a:cubicBezTo>
                  <a:pt x="400290" y="430381"/>
                  <a:pt x="390608" y="420712"/>
                  <a:pt x="390608" y="409431"/>
                </a:cubicBezTo>
                <a:lnTo>
                  <a:pt x="390608" y="180590"/>
                </a:lnTo>
                <a:cubicBezTo>
                  <a:pt x="390608" y="168503"/>
                  <a:pt x="400290" y="158834"/>
                  <a:pt x="411585" y="158834"/>
                </a:cubicBezTo>
                <a:close/>
                <a:moveTo>
                  <a:pt x="237226" y="0"/>
                </a:moveTo>
                <a:lnTo>
                  <a:pt x="347066" y="0"/>
                </a:lnTo>
                <a:cubicBezTo>
                  <a:pt x="358373" y="0"/>
                  <a:pt x="368065" y="9672"/>
                  <a:pt x="368065" y="21761"/>
                </a:cubicBezTo>
                <a:lnTo>
                  <a:pt x="368065" y="409426"/>
                </a:lnTo>
                <a:cubicBezTo>
                  <a:pt x="368065" y="420710"/>
                  <a:pt x="358373" y="430381"/>
                  <a:pt x="347066" y="430381"/>
                </a:cubicBezTo>
                <a:lnTo>
                  <a:pt x="237226" y="430381"/>
                </a:lnTo>
                <a:cubicBezTo>
                  <a:pt x="225111" y="430381"/>
                  <a:pt x="216227" y="420710"/>
                  <a:pt x="216227" y="409426"/>
                </a:cubicBezTo>
                <a:lnTo>
                  <a:pt x="216227" y="21761"/>
                </a:lnTo>
                <a:cubicBezTo>
                  <a:pt x="216227" y="9672"/>
                  <a:pt x="225111" y="0"/>
                  <a:pt x="2372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presentation_115895">
            <a:extLst>
              <a:ext uri="{FF2B5EF4-FFF2-40B4-BE49-F238E27FC236}">
                <a16:creationId xmlns:a16="http://schemas.microsoft.com/office/drawing/2014/main" id="{187BB44F-59AC-46F5-B4EB-29FCC460FAF5}"/>
              </a:ext>
            </a:extLst>
          </p:cNvPr>
          <p:cNvSpPr>
            <a:spLocks noChangeAspect="1"/>
          </p:cNvSpPr>
          <p:nvPr/>
        </p:nvSpPr>
        <p:spPr bwMode="auto">
          <a:xfrm>
            <a:off x="9604203" y="2255172"/>
            <a:ext cx="711038" cy="703700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lightbulb-with-bolt-sign_44446">
            <a:extLst>
              <a:ext uri="{FF2B5EF4-FFF2-40B4-BE49-F238E27FC236}">
                <a16:creationId xmlns:a16="http://schemas.microsoft.com/office/drawing/2014/main" id="{2D7BA9A3-3ECD-425D-903A-6C428D8E8D83}"/>
              </a:ext>
            </a:extLst>
          </p:cNvPr>
          <p:cNvSpPr>
            <a:spLocks noChangeAspect="1"/>
          </p:cNvSpPr>
          <p:nvPr/>
        </p:nvSpPr>
        <p:spPr bwMode="auto">
          <a:xfrm>
            <a:off x="1576535" y="4728596"/>
            <a:ext cx="220379" cy="234361"/>
          </a:xfrm>
          <a:custGeom>
            <a:avLst/>
            <a:gdLst>
              <a:gd name="connsiteX0" fmla="*/ 254274 w 570592"/>
              <a:gd name="connsiteY0" fmla="*/ 495344 h 606792"/>
              <a:gd name="connsiteX1" fmla="*/ 254274 w 570592"/>
              <a:gd name="connsiteY1" fmla="*/ 520211 h 606792"/>
              <a:gd name="connsiteX2" fmla="*/ 316388 w 570592"/>
              <a:gd name="connsiteY2" fmla="*/ 520211 h 606792"/>
              <a:gd name="connsiteX3" fmla="*/ 316388 w 570592"/>
              <a:gd name="connsiteY3" fmla="*/ 495344 h 606792"/>
              <a:gd name="connsiteX4" fmla="*/ 462463 w 570592"/>
              <a:gd name="connsiteY4" fmla="*/ 362283 h 606792"/>
              <a:gd name="connsiteX5" fmla="*/ 474842 w 570592"/>
              <a:gd name="connsiteY5" fmla="*/ 365597 h 606792"/>
              <a:gd name="connsiteX6" fmla="*/ 523225 w 570592"/>
              <a:gd name="connsiteY6" fmla="*/ 393462 h 606792"/>
              <a:gd name="connsiteX7" fmla="*/ 534773 w 570592"/>
              <a:gd name="connsiteY7" fmla="*/ 408449 h 606792"/>
              <a:gd name="connsiteX8" fmla="*/ 532282 w 570592"/>
              <a:gd name="connsiteY8" fmla="*/ 427201 h 606792"/>
              <a:gd name="connsiteX9" fmla="*/ 510846 w 570592"/>
              <a:gd name="connsiteY9" fmla="*/ 439552 h 606792"/>
              <a:gd name="connsiteX10" fmla="*/ 498467 w 570592"/>
              <a:gd name="connsiteY10" fmla="*/ 436238 h 606792"/>
              <a:gd name="connsiteX11" fmla="*/ 450084 w 570592"/>
              <a:gd name="connsiteY11" fmla="*/ 408373 h 606792"/>
              <a:gd name="connsiteX12" fmla="*/ 438536 w 570592"/>
              <a:gd name="connsiteY12" fmla="*/ 393386 h 606792"/>
              <a:gd name="connsiteX13" fmla="*/ 441027 w 570592"/>
              <a:gd name="connsiteY13" fmla="*/ 374634 h 606792"/>
              <a:gd name="connsiteX14" fmla="*/ 462463 w 570592"/>
              <a:gd name="connsiteY14" fmla="*/ 362283 h 606792"/>
              <a:gd name="connsiteX15" fmla="*/ 107993 w 570592"/>
              <a:gd name="connsiteY15" fmla="*/ 362283 h 606792"/>
              <a:gd name="connsiteX16" fmla="*/ 129500 w 570592"/>
              <a:gd name="connsiteY16" fmla="*/ 374634 h 606792"/>
              <a:gd name="connsiteX17" fmla="*/ 131991 w 570592"/>
              <a:gd name="connsiteY17" fmla="*/ 393386 h 606792"/>
              <a:gd name="connsiteX18" fmla="*/ 120445 w 570592"/>
              <a:gd name="connsiteY18" fmla="*/ 408449 h 606792"/>
              <a:gd name="connsiteX19" fmla="*/ 72147 w 570592"/>
              <a:gd name="connsiteY19" fmla="*/ 436238 h 606792"/>
              <a:gd name="connsiteX20" fmla="*/ 59696 w 570592"/>
              <a:gd name="connsiteY20" fmla="*/ 439552 h 606792"/>
              <a:gd name="connsiteX21" fmla="*/ 38264 w 570592"/>
              <a:gd name="connsiteY21" fmla="*/ 427201 h 606792"/>
              <a:gd name="connsiteX22" fmla="*/ 47320 w 570592"/>
              <a:gd name="connsiteY22" fmla="*/ 393462 h 606792"/>
              <a:gd name="connsiteX23" fmla="*/ 95617 w 570592"/>
              <a:gd name="connsiteY23" fmla="*/ 365672 h 606792"/>
              <a:gd name="connsiteX24" fmla="*/ 107993 w 570592"/>
              <a:gd name="connsiteY24" fmla="*/ 362283 h 606792"/>
              <a:gd name="connsiteX25" fmla="*/ 489992 w 570592"/>
              <a:gd name="connsiteY25" fmla="*/ 260034 h 606792"/>
              <a:gd name="connsiteX26" fmla="*/ 545838 w 570592"/>
              <a:gd name="connsiteY26" fmla="*/ 260034 h 606792"/>
              <a:gd name="connsiteX27" fmla="*/ 570592 w 570592"/>
              <a:gd name="connsiteY27" fmla="*/ 284840 h 606792"/>
              <a:gd name="connsiteX28" fmla="*/ 545838 w 570592"/>
              <a:gd name="connsiteY28" fmla="*/ 309571 h 606792"/>
              <a:gd name="connsiteX29" fmla="*/ 489992 w 570592"/>
              <a:gd name="connsiteY29" fmla="*/ 309571 h 606792"/>
              <a:gd name="connsiteX30" fmla="*/ 465238 w 570592"/>
              <a:gd name="connsiteY30" fmla="*/ 284840 h 606792"/>
              <a:gd name="connsiteX31" fmla="*/ 489992 w 570592"/>
              <a:gd name="connsiteY31" fmla="*/ 260034 h 606792"/>
              <a:gd name="connsiteX32" fmla="*/ 24829 w 570592"/>
              <a:gd name="connsiteY32" fmla="*/ 260034 h 606792"/>
              <a:gd name="connsiteX33" fmla="*/ 80600 w 570592"/>
              <a:gd name="connsiteY33" fmla="*/ 260034 h 606792"/>
              <a:gd name="connsiteX34" fmla="*/ 105354 w 570592"/>
              <a:gd name="connsiteY34" fmla="*/ 284840 h 606792"/>
              <a:gd name="connsiteX35" fmla="*/ 80600 w 570592"/>
              <a:gd name="connsiteY35" fmla="*/ 309571 h 606792"/>
              <a:gd name="connsiteX36" fmla="*/ 24829 w 570592"/>
              <a:gd name="connsiteY36" fmla="*/ 309571 h 606792"/>
              <a:gd name="connsiteX37" fmla="*/ 0 w 570592"/>
              <a:gd name="connsiteY37" fmla="*/ 284840 h 606792"/>
              <a:gd name="connsiteX38" fmla="*/ 24829 w 570592"/>
              <a:gd name="connsiteY38" fmla="*/ 260034 h 606792"/>
              <a:gd name="connsiteX39" fmla="*/ 285185 w 570592"/>
              <a:gd name="connsiteY39" fmla="*/ 185305 h 606792"/>
              <a:gd name="connsiteX40" fmla="*/ 325864 w 570592"/>
              <a:gd name="connsiteY40" fmla="*/ 185305 h 606792"/>
              <a:gd name="connsiteX41" fmla="*/ 331902 w 570592"/>
              <a:gd name="connsiteY41" fmla="*/ 193972 h 606792"/>
              <a:gd name="connsiteX42" fmla="*/ 308506 w 570592"/>
              <a:gd name="connsiteY42" fmla="*/ 257959 h 606792"/>
              <a:gd name="connsiteX43" fmla="*/ 314543 w 570592"/>
              <a:gd name="connsiteY43" fmla="*/ 266626 h 606792"/>
              <a:gd name="connsiteX44" fmla="*/ 328959 w 570592"/>
              <a:gd name="connsiteY44" fmla="*/ 266626 h 606792"/>
              <a:gd name="connsiteX45" fmla="*/ 332657 w 570592"/>
              <a:gd name="connsiteY45" fmla="*/ 274012 h 606792"/>
              <a:gd name="connsiteX46" fmla="*/ 253487 w 570592"/>
              <a:gd name="connsiteY46" fmla="*/ 378395 h 606792"/>
              <a:gd name="connsiteX47" fmla="*/ 249109 w 570592"/>
              <a:gd name="connsiteY47" fmla="*/ 376586 h 606792"/>
              <a:gd name="connsiteX48" fmla="*/ 257336 w 570592"/>
              <a:gd name="connsiteY48" fmla="*/ 313580 h 606792"/>
              <a:gd name="connsiteX49" fmla="*/ 249260 w 570592"/>
              <a:gd name="connsiteY49" fmla="*/ 304385 h 606792"/>
              <a:gd name="connsiteX50" fmla="*/ 241562 w 570592"/>
              <a:gd name="connsiteY50" fmla="*/ 304385 h 606792"/>
              <a:gd name="connsiteX51" fmla="*/ 235524 w 570592"/>
              <a:gd name="connsiteY51" fmla="*/ 295718 h 606792"/>
              <a:gd name="connsiteX52" fmla="*/ 272732 w 570592"/>
              <a:gd name="connsiteY52" fmla="*/ 193972 h 606792"/>
              <a:gd name="connsiteX53" fmla="*/ 285185 w 570592"/>
              <a:gd name="connsiteY53" fmla="*/ 185305 h 606792"/>
              <a:gd name="connsiteX54" fmla="*/ 285293 w 570592"/>
              <a:gd name="connsiteY54" fmla="*/ 160925 h 606792"/>
              <a:gd name="connsiteX55" fmla="*/ 161215 w 570592"/>
              <a:gd name="connsiteY55" fmla="*/ 284882 h 606792"/>
              <a:gd name="connsiteX56" fmla="*/ 230273 w 570592"/>
              <a:gd name="connsiteY56" fmla="*/ 395199 h 606792"/>
              <a:gd name="connsiteX57" fmla="*/ 250877 w 570592"/>
              <a:gd name="connsiteY57" fmla="*/ 405447 h 606792"/>
              <a:gd name="connsiteX58" fmla="*/ 254274 w 570592"/>
              <a:gd name="connsiteY58" fmla="*/ 407105 h 606792"/>
              <a:gd name="connsiteX59" fmla="*/ 254274 w 570592"/>
              <a:gd name="connsiteY59" fmla="*/ 410948 h 606792"/>
              <a:gd name="connsiteX60" fmla="*/ 254274 w 570592"/>
              <a:gd name="connsiteY60" fmla="*/ 445912 h 606792"/>
              <a:gd name="connsiteX61" fmla="*/ 316388 w 570592"/>
              <a:gd name="connsiteY61" fmla="*/ 445912 h 606792"/>
              <a:gd name="connsiteX62" fmla="*/ 316388 w 570592"/>
              <a:gd name="connsiteY62" fmla="*/ 410948 h 606792"/>
              <a:gd name="connsiteX63" fmla="*/ 316388 w 570592"/>
              <a:gd name="connsiteY63" fmla="*/ 407105 h 606792"/>
              <a:gd name="connsiteX64" fmla="*/ 319785 w 570592"/>
              <a:gd name="connsiteY64" fmla="*/ 405447 h 606792"/>
              <a:gd name="connsiteX65" fmla="*/ 340313 w 570592"/>
              <a:gd name="connsiteY65" fmla="*/ 395199 h 606792"/>
              <a:gd name="connsiteX66" fmla="*/ 409371 w 570592"/>
              <a:gd name="connsiteY66" fmla="*/ 284882 h 606792"/>
              <a:gd name="connsiteX67" fmla="*/ 285293 w 570592"/>
              <a:gd name="connsiteY67" fmla="*/ 160925 h 606792"/>
              <a:gd name="connsiteX68" fmla="*/ 510845 w 570592"/>
              <a:gd name="connsiteY68" fmla="*/ 130052 h 606792"/>
              <a:gd name="connsiteX69" fmla="*/ 532282 w 570592"/>
              <a:gd name="connsiteY69" fmla="*/ 142414 h 606792"/>
              <a:gd name="connsiteX70" fmla="*/ 534773 w 570592"/>
              <a:gd name="connsiteY70" fmla="*/ 161184 h 606792"/>
              <a:gd name="connsiteX71" fmla="*/ 523224 w 570592"/>
              <a:gd name="connsiteY71" fmla="*/ 176185 h 606792"/>
              <a:gd name="connsiteX72" fmla="*/ 474839 w 570592"/>
              <a:gd name="connsiteY72" fmla="*/ 204075 h 606792"/>
              <a:gd name="connsiteX73" fmla="*/ 462460 w 570592"/>
              <a:gd name="connsiteY73" fmla="*/ 207392 h 606792"/>
              <a:gd name="connsiteX74" fmla="*/ 441098 w 570592"/>
              <a:gd name="connsiteY74" fmla="*/ 195030 h 606792"/>
              <a:gd name="connsiteX75" fmla="*/ 438532 w 570592"/>
              <a:gd name="connsiteY75" fmla="*/ 176260 h 606792"/>
              <a:gd name="connsiteX76" fmla="*/ 450081 w 570592"/>
              <a:gd name="connsiteY76" fmla="*/ 161259 h 606792"/>
              <a:gd name="connsiteX77" fmla="*/ 498541 w 570592"/>
              <a:gd name="connsiteY77" fmla="*/ 133293 h 606792"/>
              <a:gd name="connsiteX78" fmla="*/ 510845 w 570592"/>
              <a:gd name="connsiteY78" fmla="*/ 130052 h 606792"/>
              <a:gd name="connsiteX79" fmla="*/ 59770 w 570592"/>
              <a:gd name="connsiteY79" fmla="*/ 129981 h 606792"/>
              <a:gd name="connsiteX80" fmla="*/ 72070 w 570592"/>
              <a:gd name="connsiteY80" fmla="*/ 133297 h 606792"/>
              <a:gd name="connsiteX81" fmla="*/ 120440 w 570592"/>
              <a:gd name="connsiteY81" fmla="*/ 161262 h 606792"/>
              <a:gd name="connsiteX82" fmla="*/ 132061 w 570592"/>
              <a:gd name="connsiteY82" fmla="*/ 176261 h 606792"/>
              <a:gd name="connsiteX83" fmla="*/ 129571 w 570592"/>
              <a:gd name="connsiteY83" fmla="*/ 195030 h 606792"/>
              <a:gd name="connsiteX84" fmla="*/ 108064 w 570592"/>
              <a:gd name="connsiteY84" fmla="*/ 207391 h 606792"/>
              <a:gd name="connsiteX85" fmla="*/ 95689 w 570592"/>
              <a:gd name="connsiteY85" fmla="*/ 204075 h 606792"/>
              <a:gd name="connsiteX86" fmla="*/ 47319 w 570592"/>
              <a:gd name="connsiteY86" fmla="*/ 176186 h 606792"/>
              <a:gd name="connsiteX87" fmla="*/ 38263 w 570592"/>
              <a:gd name="connsiteY87" fmla="*/ 142418 h 606792"/>
              <a:gd name="connsiteX88" fmla="*/ 59770 w 570592"/>
              <a:gd name="connsiteY88" fmla="*/ 129981 h 606792"/>
              <a:gd name="connsiteX89" fmla="*/ 285293 w 570592"/>
              <a:gd name="connsiteY89" fmla="*/ 111493 h 606792"/>
              <a:gd name="connsiteX90" fmla="*/ 458957 w 570592"/>
              <a:gd name="connsiteY90" fmla="*/ 284882 h 606792"/>
              <a:gd name="connsiteX91" fmla="*/ 365899 w 570592"/>
              <a:gd name="connsiteY91" fmla="*/ 437623 h 606792"/>
              <a:gd name="connsiteX92" fmla="*/ 365899 w 570592"/>
              <a:gd name="connsiteY92" fmla="*/ 526390 h 606792"/>
              <a:gd name="connsiteX93" fmla="*/ 328313 w 570592"/>
              <a:gd name="connsiteY93" fmla="*/ 569266 h 606792"/>
              <a:gd name="connsiteX94" fmla="*/ 285293 w 570592"/>
              <a:gd name="connsiteY94" fmla="*/ 606792 h 606792"/>
              <a:gd name="connsiteX95" fmla="*/ 242349 w 570592"/>
              <a:gd name="connsiteY95" fmla="*/ 569266 h 606792"/>
              <a:gd name="connsiteX96" fmla="*/ 204688 w 570592"/>
              <a:gd name="connsiteY96" fmla="*/ 526314 h 606792"/>
              <a:gd name="connsiteX97" fmla="*/ 204688 w 570592"/>
              <a:gd name="connsiteY97" fmla="*/ 437623 h 606792"/>
              <a:gd name="connsiteX98" fmla="*/ 111705 w 570592"/>
              <a:gd name="connsiteY98" fmla="*/ 284882 h 606792"/>
              <a:gd name="connsiteX99" fmla="*/ 285293 w 570592"/>
              <a:gd name="connsiteY99" fmla="*/ 111493 h 606792"/>
              <a:gd name="connsiteX100" fmla="*/ 415515 w 570592"/>
              <a:gd name="connsiteY100" fmla="*/ 34859 h 606792"/>
              <a:gd name="connsiteX101" fmla="*/ 427892 w 570592"/>
              <a:gd name="connsiteY101" fmla="*/ 38099 h 606792"/>
              <a:gd name="connsiteX102" fmla="*/ 439439 w 570592"/>
              <a:gd name="connsiteY102" fmla="*/ 53171 h 606792"/>
              <a:gd name="connsiteX103" fmla="*/ 436949 w 570592"/>
              <a:gd name="connsiteY103" fmla="*/ 71859 h 606792"/>
              <a:gd name="connsiteX104" fmla="*/ 409024 w 570592"/>
              <a:gd name="connsiteY104" fmla="*/ 120163 h 606792"/>
              <a:gd name="connsiteX105" fmla="*/ 387590 w 570592"/>
              <a:gd name="connsiteY105" fmla="*/ 132522 h 606792"/>
              <a:gd name="connsiteX106" fmla="*/ 375213 w 570592"/>
              <a:gd name="connsiteY106" fmla="*/ 129206 h 606792"/>
              <a:gd name="connsiteX107" fmla="*/ 363666 w 570592"/>
              <a:gd name="connsiteY107" fmla="*/ 114210 h 606792"/>
              <a:gd name="connsiteX108" fmla="*/ 366156 w 570592"/>
              <a:gd name="connsiteY108" fmla="*/ 95446 h 606792"/>
              <a:gd name="connsiteX109" fmla="*/ 394081 w 570592"/>
              <a:gd name="connsiteY109" fmla="*/ 47142 h 606792"/>
              <a:gd name="connsiteX110" fmla="*/ 415515 w 570592"/>
              <a:gd name="connsiteY110" fmla="*/ 34859 h 606792"/>
              <a:gd name="connsiteX111" fmla="*/ 155005 w 570592"/>
              <a:gd name="connsiteY111" fmla="*/ 34789 h 606792"/>
              <a:gd name="connsiteX112" fmla="*/ 176517 w 570592"/>
              <a:gd name="connsiteY112" fmla="*/ 47148 h 606792"/>
              <a:gd name="connsiteX113" fmla="*/ 204370 w 570592"/>
              <a:gd name="connsiteY113" fmla="*/ 95376 h 606792"/>
              <a:gd name="connsiteX114" fmla="*/ 206860 w 570592"/>
              <a:gd name="connsiteY114" fmla="*/ 114140 h 606792"/>
              <a:gd name="connsiteX115" fmla="*/ 195236 w 570592"/>
              <a:gd name="connsiteY115" fmla="*/ 129136 h 606792"/>
              <a:gd name="connsiteX116" fmla="*/ 182933 w 570592"/>
              <a:gd name="connsiteY116" fmla="*/ 132452 h 606792"/>
              <a:gd name="connsiteX117" fmla="*/ 161421 w 570592"/>
              <a:gd name="connsiteY117" fmla="*/ 120093 h 606792"/>
              <a:gd name="connsiteX118" fmla="*/ 133568 w 570592"/>
              <a:gd name="connsiteY118" fmla="*/ 71865 h 606792"/>
              <a:gd name="connsiteX119" fmla="*/ 131078 w 570592"/>
              <a:gd name="connsiteY119" fmla="*/ 53176 h 606792"/>
              <a:gd name="connsiteX120" fmla="*/ 142626 w 570592"/>
              <a:gd name="connsiteY120" fmla="*/ 38180 h 606792"/>
              <a:gd name="connsiteX121" fmla="*/ 155005 w 570592"/>
              <a:gd name="connsiteY121" fmla="*/ 34789 h 606792"/>
              <a:gd name="connsiteX122" fmla="*/ 285297 w 570592"/>
              <a:gd name="connsiteY122" fmla="*/ 0 h 606792"/>
              <a:gd name="connsiteX123" fmla="*/ 310065 w 570592"/>
              <a:gd name="connsiteY123" fmla="*/ 24721 h 606792"/>
              <a:gd name="connsiteX124" fmla="*/ 310065 w 570592"/>
              <a:gd name="connsiteY124" fmla="*/ 80492 h 606792"/>
              <a:gd name="connsiteX125" fmla="*/ 285297 w 570592"/>
              <a:gd name="connsiteY125" fmla="*/ 105213 h 606792"/>
              <a:gd name="connsiteX126" fmla="*/ 260528 w 570592"/>
              <a:gd name="connsiteY126" fmla="*/ 80492 h 606792"/>
              <a:gd name="connsiteX127" fmla="*/ 260528 w 570592"/>
              <a:gd name="connsiteY127" fmla="*/ 24721 h 606792"/>
              <a:gd name="connsiteX128" fmla="*/ 285297 w 570592"/>
              <a:gd name="connsiteY128" fmla="*/ 0 h 6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70592" h="606792">
                <a:moveTo>
                  <a:pt x="254274" y="495344"/>
                </a:moveTo>
                <a:lnTo>
                  <a:pt x="254274" y="520211"/>
                </a:lnTo>
                <a:lnTo>
                  <a:pt x="316388" y="520211"/>
                </a:lnTo>
                <a:lnTo>
                  <a:pt x="316388" y="495344"/>
                </a:lnTo>
                <a:close/>
                <a:moveTo>
                  <a:pt x="462463" y="362283"/>
                </a:moveTo>
                <a:cubicBezTo>
                  <a:pt x="466841" y="362283"/>
                  <a:pt x="471068" y="363413"/>
                  <a:pt x="474842" y="365597"/>
                </a:cubicBezTo>
                <a:lnTo>
                  <a:pt x="523225" y="393462"/>
                </a:lnTo>
                <a:cubicBezTo>
                  <a:pt x="528961" y="396775"/>
                  <a:pt x="533112" y="402122"/>
                  <a:pt x="534773" y="408449"/>
                </a:cubicBezTo>
                <a:cubicBezTo>
                  <a:pt x="536509" y="414850"/>
                  <a:pt x="535603" y="421553"/>
                  <a:pt x="532282" y="427201"/>
                </a:cubicBezTo>
                <a:cubicBezTo>
                  <a:pt x="527904" y="434883"/>
                  <a:pt x="519677" y="439552"/>
                  <a:pt x="510846" y="439552"/>
                </a:cubicBezTo>
                <a:cubicBezTo>
                  <a:pt x="506543" y="439552"/>
                  <a:pt x="502241" y="438422"/>
                  <a:pt x="498467" y="436238"/>
                </a:cubicBezTo>
                <a:lnTo>
                  <a:pt x="450084" y="408373"/>
                </a:lnTo>
                <a:cubicBezTo>
                  <a:pt x="444348" y="405060"/>
                  <a:pt x="440272" y="399788"/>
                  <a:pt x="438536" y="393386"/>
                </a:cubicBezTo>
                <a:cubicBezTo>
                  <a:pt x="436800" y="386985"/>
                  <a:pt x="437706" y="380358"/>
                  <a:pt x="441027" y="374634"/>
                </a:cubicBezTo>
                <a:cubicBezTo>
                  <a:pt x="445405" y="367028"/>
                  <a:pt x="453632" y="362283"/>
                  <a:pt x="462463" y="362283"/>
                </a:cubicBezTo>
                <a:close/>
                <a:moveTo>
                  <a:pt x="107993" y="362283"/>
                </a:moveTo>
                <a:cubicBezTo>
                  <a:pt x="116822" y="362283"/>
                  <a:pt x="125048" y="367028"/>
                  <a:pt x="129500" y="374634"/>
                </a:cubicBezTo>
                <a:cubicBezTo>
                  <a:pt x="132821" y="380358"/>
                  <a:pt x="133651" y="387060"/>
                  <a:pt x="131991" y="393386"/>
                </a:cubicBezTo>
                <a:cubicBezTo>
                  <a:pt x="130255" y="399788"/>
                  <a:pt x="126180" y="405135"/>
                  <a:pt x="120445" y="408449"/>
                </a:cubicBezTo>
                <a:lnTo>
                  <a:pt x="72147" y="436238"/>
                </a:lnTo>
                <a:cubicBezTo>
                  <a:pt x="68374" y="438422"/>
                  <a:pt x="64073" y="439552"/>
                  <a:pt x="59696" y="439552"/>
                </a:cubicBezTo>
                <a:cubicBezTo>
                  <a:pt x="50942" y="439552"/>
                  <a:pt x="42716" y="434883"/>
                  <a:pt x="38264" y="427201"/>
                </a:cubicBezTo>
                <a:cubicBezTo>
                  <a:pt x="31472" y="415453"/>
                  <a:pt x="35472" y="400315"/>
                  <a:pt x="47320" y="393462"/>
                </a:cubicBezTo>
                <a:lnTo>
                  <a:pt x="95617" y="365672"/>
                </a:lnTo>
                <a:cubicBezTo>
                  <a:pt x="99390" y="363488"/>
                  <a:pt x="103692" y="362283"/>
                  <a:pt x="107993" y="362283"/>
                </a:cubicBezTo>
                <a:close/>
                <a:moveTo>
                  <a:pt x="489992" y="260034"/>
                </a:moveTo>
                <a:lnTo>
                  <a:pt x="545838" y="260034"/>
                </a:lnTo>
                <a:cubicBezTo>
                  <a:pt x="559498" y="260034"/>
                  <a:pt x="570592" y="271193"/>
                  <a:pt x="570592" y="284840"/>
                </a:cubicBezTo>
                <a:cubicBezTo>
                  <a:pt x="570592" y="298487"/>
                  <a:pt x="559498" y="309571"/>
                  <a:pt x="545838" y="309571"/>
                </a:cubicBezTo>
                <a:lnTo>
                  <a:pt x="489992" y="309571"/>
                </a:lnTo>
                <a:cubicBezTo>
                  <a:pt x="476332" y="309571"/>
                  <a:pt x="465238" y="298487"/>
                  <a:pt x="465238" y="284840"/>
                </a:cubicBezTo>
                <a:cubicBezTo>
                  <a:pt x="465238" y="271193"/>
                  <a:pt x="476332" y="260034"/>
                  <a:pt x="489992" y="260034"/>
                </a:cubicBezTo>
                <a:close/>
                <a:moveTo>
                  <a:pt x="24829" y="260034"/>
                </a:moveTo>
                <a:lnTo>
                  <a:pt x="80600" y="260034"/>
                </a:lnTo>
                <a:cubicBezTo>
                  <a:pt x="94260" y="260034"/>
                  <a:pt x="105354" y="271193"/>
                  <a:pt x="105354" y="284840"/>
                </a:cubicBezTo>
                <a:cubicBezTo>
                  <a:pt x="105354" y="298412"/>
                  <a:pt x="94260" y="309571"/>
                  <a:pt x="80600" y="309571"/>
                </a:cubicBezTo>
                <a:lnTo>
                  <a:pt x="24829" y="309571"/>
                </a:lnTo>
                <a:cubicBezTo>
                  <a:pt x="11169" y="309571"/>
                  <a:pt x="0" y="298487"/>
                  <a:pt x="0" y="284840"/>
                </a:cubicBezTo>
                <a:cubicBezTo>
                  <a:pt x="0" y="271193"/>
                  <a:pt x="11169" y="260034"/>
                  <a:pt x="24829" y="260034"/>
                </a:cubicBezTo>
                <a:close/>
                <a:moveTo>
                  <a:pt x="285185" y="185305"/>
                </a:moveTo>
                <a:lnTo>
                  <a:pt x="325864" y="185305"/>
                </a:lnTo>
                <a:cubicBezTo>
                  <a:pt x="330996" y="185305"/>
                  <a:pt x="333713" y="189224"/>
                  <a:pt x="331902" y="193972"/>
                </a:cubicBezTo>
                <a:lnTo>
                  <a:pt x="308506" y="257959"/>
                </a:lnTo>
                <a:cubicBezTo>
                  <a:pt x="306770" y="262782"/>
                  <a:pt x="309487" y="266626"/>
                  <a:pt x="314543" y="266626"/>
                </a:cubicBezTo>
                <a:lnTo>
                  <a:pt x="328959" y="266626"/>
                </a:lnTo>
                <a:cubicBezTo>
                  <a:pt x="334091" y="266626"/>
                  <a:pt x="335751" y="269942"/>
                  <a:pt x="332657" y="274012"/>
                </a:cubicBezTo>
                <a:lnTo>
                  <a:pt x="253487" y="378395"/>
                </a:lnTo>
                <a:cubicBezTo>
                  <a:pt x="250392" y="382465"/>
                  <a:pt x="248430" y="381636"/>
                  <a:pt x="249109" y="376586"/>
                </a:cubicBezTo>
                <a:lnTo>
                  <a:pt x="257336" y="313580"/>
                </a:lnTo>
                <a:cubicBezTo>
                  <a:pt x="258015" y="308530"/>
                  <a:pt x="254392" y="304385"/>
                  <a:pt x="249260" y="304385"/>
                </a:cubicBezTo>
                <a:lnTo>
                  <a:pt x="241562" y="304385"/>
                </a:lnTo>
                <a:cubicBezTo>
                  <a:pt x="236430" y="304385"/>
                  <a:pt x="233713" y="300541"/>
                  <a:pt x="235524" y="295718"/>
                </a:cubicBezTo>
                <a:lnTo>
                  <a:pt x="272732" y="193972"/>
                </a:lnTo>
                <a:cubicBezTo>
                  <a:pt x="274543" y="189224"/>
                  <a:pt x="280053" y="185305"/>
                  <a:pt x="285185" y="185305"/>
                </a:cubicBezTo>
                <a:close/>
                <a:moveTo>
                  <a:pt x="285293" y="160925"/>
                </a:moveTo>
                <a:cubicBezTo>
                  <a:pt x="216915" y="160925"/>
                  <a:pt x="161215" y="216536"/>
                  <a:pt x="161215" y="284882"/>
                </a:cubicBezTo>
                <a:cubicBezTo>
                  <a:pt x="161215" y="331601"/>
                  <a:pt x="187706" y="373874"/>
                  <a:pt x="230273" y="395199"/>
                </a:cubicBezTo>
                <a:lnTo>
                  <a:pt x="250877" y="405447"/>
                </a:lnTo>
                <a:lnTo>
                  <a:pt x="254274" y="407105"/>
                </a:lnTo>
                <a:lnTo>
                  <a:pt x="254274" y="410948"/>
                </a:lnTo>
                <a:lnTo>
                  <a:pt x="254274" y="445912"/>
                </a:lnTo>
                <a:lnTo>
                  <a:pt x="316388" y="445912"/>
                </a:lnTo>
                <a:lnTo>
                  <a:pt x="316388" y="410948"/>
                </a:lnTo>
                <a:lnTo>
                  <a:pt x="316388" y="407105"/>
                </a:lnTo>
                <a:lnTo>
                  <a:pt x="319785" y="405447"/>
                </a:lnTo>
                <a:lnTo>
                  <a:pt x="340313" y="395199"/>
                </a:lnTo>
                <a:cubicBezTo>
                  <a:pt x="382956" y="373874"/>
                  <a:pt x="409371" y="331601"/>
                  <a:pt x="409371" y="284882"/>
                </a:cubicBezTo>
                <a:cubicBezTo>
                  <a:pt x="409371" y="216536"/>
                  <a:pt x="353747" y="160925"/>
                  <a:pt x="285293" y="160925"/>
                </a:cubicBezTo>
                <a:close/>
                <a:moveTo>
                  <a:pt x="510845" y="130052"/>
                </a:moveTo>
                <a:cubicBezTo>
                  <a:pt x="519752" y="130052"/>
                  <a:pt x="527979" y="134801"/>
                  <a:pt x="532282" y="142414"/>
                </a:cubicBezTo>
                <a:cubicBezTo>
                  <a:pt x="535603" y="148143"/>
                  <a:pt x="536509" y="154777"/>
                  <a:pt x="534773" y="161184"/>
                </a:cubicBezTo>
                <a:cubicBezTo>
                  <a:pt x="533112" y="167516"/>
                  <a:pt x="528961" y="172868"/>
                  <a:pt x="523224" y="176185"/>
                </a:cubicBezTo>
                <a:lnTo>
                  <a:pt x="474839" y="204075"/>
                </a:lnTo>
                <a:cubicBezTo>
                  <a:pt x="471065" y="206261"/>
                  <a:pt x="466762" y="207392"/>
                  <a:pt x="462460" y="207392"/>
                </a:cubicBezTo>
                <a:cubicBezTo>
                  <a:pt x="453628" y="207392"/>
                  <a:pt x="445401" y="202643"/>
                  <a:pt x="441098" y="195030"/>
                </a:cubicBezTo>
                <a:cubicBezTo>
                  <a:pt x="437777" y="189301"/>
                  <a:pt x="436871" y="182667"/>
                  <a:pt x="438532" y="176260"/>
                </a:cubicBezTo>
                <a:cubicBezTo>
                  <a:pt x="440268" y="169853"/>
                  <a:pt x="444419" y="164501"/>
                  <a:pt x="450081" y="161259"/>
                </a:cubicBezTo>
                <a:lnTo>
                  <a:pt x="498541" y="133293"/>
                </a:lnTo>
                <a:cubicBezTo>
                  <a:pt x="502315" y="131183"/>
                  <a:pt x="506542" y="130052"/>
                  <a:pt x="510845" y="130052"/>
                </a:cubicBezTo>
                <a:close/>
                <a:moveTo>
                  <a:pt x="59770" y="129981"/>
                </a:moveTo>
                <a:cubicBezTo>
                  <a:pt x="64071" y="129981"/>
                  <a:pt x="68297" y="131187"/>
                  <a:pt x="72070" y="133297"/>
                </a:cubicBezTo>
                <a:lnTo>
                  <a:pt x="120440" y="161262"/>
                </a:lnTo>
                <a:cubicBezTo>
                  <a:pt x="126175" y="164578"/>
                  <a:pt x="130325" y="169854"/>
                  <a:pt x="132061" y="176261"/>
                </a:cubicBezTo>
                <a:cubicBezTo>
                  <a:pt x="133721" y="182668"/>
                  <a:pt x="132891" y="189301"/>
                  <a:pt x="129571" y="195030"/>
                </a:cubicBezTo>
                <a:cubicBezTo>
                  <a:pt x="125119" y="202642"/>
                  <a:pt x="116893" y="207391"/>
                  <a:pt x="108064" y="207391"/>
                </a:cubicBezTo>
                <a:cubicBezTo>
                  <a:pt x="103763" y="207391"/>
                  <a:pt x="99462" y="206260"/>
                  <a:pt x="95689" y="204075"/>
                </a:cubicBezTo>
                <a:lnTo>
                  <a:pt x="47319" y="176186"/>
                </a:lnTo>
                <a:cubicBezTo>
                  <a:pt x="35547" y="169327"/>
                  <a:pt x="31472" y="154176"/>
                  <a:pt x="38263" y="142418"/>
                </a:cubicBezTo>
                <a:cubicBezTo>
                  <a:pt x="42640" y="134730"/>
                  <a:pt x="50865" y="129981"/>
                  <a:pt x="59770" y="129981"/>
                </a:cubicBezTo>
                <a:close/>
                <a:moveTo>
                  <a:pt x="285293" y="111493"/>
                </a:moveTo>
                <a:cubicBezTo>
                  <a:pt x="381069" y="111493"/>
                  <a:pt x="458957" y="189258"/>
                  <a:pt x="458957" y="284882"/>
                </a:cubicBezTo>
                <a:cubicBezTo>
                  <a:pt x="458957" y="349233"/>
                  <a:pt x="423409" y="407406"/>
                  <a:pt x="365899" y="437623"/>
                </a:cubicBezTo>
                <a:lnTo>
                  <a:pt x="365899" y="526390"/>
                </a:lnTo>
                <a:cubicBezTo>
                  <a:pt x="365899" y="548242"/>
                  <a:pt x="349521" y="566478"/>
                  <a:pt x="328313" y="569266"/>
                </a:cubicBezTo>
                <a:cubicBezTo>
                  <a:pt x="325445" y="590440"/>
                  <a:pt x="307256" y="606792"/>
                  <a:pt x="285293" y="606792"/>
                </a:cubicBezTo>
                <a:cubicBezTo>
                  <a:pt x="263331" y="606792"/>
                  <a:pt x="245142" y="590440"/>
                  <a:pt x="242349" y="569266"/>
                </a:cubicBezTo>
                <a:cubicBezTo>
                  <a:pt x="221141" y="566478"/>
                  <a:pt x="204688" y="548242"/>
                  <a:pt x="204688" y="526314"/>
                </a:cubicBezTo>
                <a:lnTo>
                  <a:pt x="204688" y="437623"/>
                </a:lnTo>
                <a:cubicBezTo>
                  <a:pt x="147253" y="407406"/>
                  <a:pt x="111705" y="349233"/>
                  <a:pt x="111705" y="284882"/>
                </a:cubicBezTo>
                <a:cubicBezTo>
                  <a:pt x="111705" y="189258"/>
                  <a:pt x="189593" y="111493"/>
                  <a:pt x="285293" y="111493"/>
                </a:cubicBezTo>
                <a:close/>
                <a:moveTo>
                  <a:pt x="415515" y="34859"/>
                </a:moveTo>
                <a:cubicBezTo>
                  <a:pt x="419817" y="34859"/>
                  <a:pt x="424118" y="35989"/>
                  <a:pt x="427892" y="38099"/>
                </a:cubicBezTo>
                <a:cubicBezTo>
                  <a:pt x="433628" y="41415"/>
                  <a:pt x="437703" y="46765"/>
                  <a:pt x="439439" y="53171"/>
                </a:cubicBezTo>
                <a:cubicBezTo>
                  <a:pt x="441175" y="59576"/>
                  <a:pt x="440269" y="66208"/>
                  <a:pt x="436949" y="71859"/>
                </a:cubicBezTo>
                <a:lnTo>
                  <a:pt x="409024" y="120163"/>
                </a:lnTo>
                <a:cubicBezTo>
                  <a:pt x="404647" y="127774"/>
                  <a:pt x="396420" y="132522"/>
                  <a:pt x="387590" y="132522"/>
                </a:cubicBezTo>
                <a:cubicBezTo>
                  <a:pt x="383213" y="132522"/>
                  <a:pt x="378987" y="131392"/>
                  <a:pt x="375213" y="129206"/>
                </a:cubicBezTo>
                <a:cubicBezTo>
                  <a:pt x="369477" y="125966"/>
                  <a:pt x="365402" y="120616"/>
                  <a:pt x="363666" y="114210"/>
                </a:cubicBezTo>
                <a:cubicBezTo>
                  <a:pt x="361930" y="107805"/>
                  <a:pt x="362836" y="101173"/>
                  <a:pt x="366156" y="95446"/>
                </a:cubicBezTo>
                <a:lnTo>
                  <a:pt x="394081" y="47142"/>
                </a:lnTo>
                <a:cubicBezTo>
                  <a:pt x="398458" y="39607"/>
                  <a:pt x="406685" y="34859"/>
                  <a:pt x="415515" y="34859"/>
                </a:cubicBezTo>
                <a:close/>
                <a:moveTo>
                  <a:pt x="155005" y="34789"/>
                </a:moveTo>
                <a:cubicBezTo>
                  <a:pt x="163761" y="34789"/>
                  <a:pt x="171988" y="39537"/>
                  <a:pt x="176517" y="47148"/>
                </a:cubicBezTo>
                <a:lnTo>
                  <a:pt x="204370" y="95376"/>
                </a:lnTo>
                <a:cubicBezTo>
                  <a:pt x="207691" y="101103"/>
                  <a:pt x="208521" y="107735"/>
                  <a:pt x="206860" y="114140"/>
                </a:cubicBezTo>
                <a:cubicBezTo>
                  <a:pt x="205124" y="120546"/>
                  <a:pt x="201048" y="125821"/>
                  <a:pt x="195236" y="129136"/>
                </a:cubicBezTo>
                <a:cubicBezTo>
                  <a:pt x="191538" y="131322"/>
                  <a:pt x="187235" y="132452"/>
                  <a:pt x="182933" y="132452"/>
                </a:cubicBezTo>
                <a:cubicBezTo>
                  <a:pt x="174102" y="132452"/>
                  <a:pt x="165874" y="127704"/>
                  <a:pt x="161421" y="120093"/>
                </a:cubicBezTo>
                <a:lnTo>
                  <a:pt x="133568" y="71865"/>
                </a:lnTo>
                <a:cubicBezTo>
                  <a:pt x="130247" y="66213"/>
                  <a:pt x="129417" y="59506"/>
                  <a:pt x="131078" y="53176"/>
                </a:cubicBezTo>
                <a:cubicBezTo>
                  <a:pt x="132814" y="46771"/>
                  <a:pt x="136890" y="41420"/>
                  <a:pt x="142626" y="38180"/>
                </a:cubicBezTo>
                <a:cubicBezTo>
                  <a:pt x="146400" y="35995"/>
                  <a:pt x="150627" y="34789"/>
                  <a:pt x="155005" y="34789"/>
                </a:cubicBezTo>
                <a:close/>
                <a:moveTo>
                  <a:pt x="285297" y="0"/>
                </a:moveTo>
                <a:cubicBezTo>
                  <a:pt x="298964" y="0"/>
                  <a:pt x="310065" y="11079"/>
                  <a:pt x="310065" y="24721"/>
                </a:cubicBezTo>
                <a:lnTo>
                  <a:pt x="310065" y="80492"/>
                </a:lnTo>
                <a:cubicBezTo>
                  <a:pt x="310065" y="94134"/>
                  <a:pt x="298964" y="105213"/>
                  <a:pt x="285297" y="105213"/>
                </a:cubicBezTo>
                <a:cubicBezTo>
                  <a:pt x="271629" y="105213"/>
                  <a:pt x="260528" y="94134"/>
                  <a:pt x="260528" y="80492"/>
                </a:cubicBezTo>
                <a:lnTo>
                  <a:pt x="260528" y="24721"/>
                </a:lnTo>
                <a:cubicBezTo>
                  <a:pt x="260528" y="11079"/>
                  <a:pt x="271629" y="0"/>
                  <a:pt x="2852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" name="statistics_87578">
            <a:extLst>
              <a:ext uri="{FF2B5EF4-FFF2-40B4-BE49-F238E27FC236}">
                <a16:creationId xmlns:a16="http://schemas.microsoft.com/office/drawing/2014/main" id="{F70FE8C5-6CBE-47FB-9426-2EB454CD0B46}"/>
              </a:ext>
            </a:extLst>
          </p:cNvPr>
          <p:cNvSpPr>
            <a:spLocks noChangeAspect="1"/>
          </p:cNvSpPr>
          <p:nvPr/>
        </p:nvSpPr>
        <p:spPr bwMode="auto">
          <a:xfrm>
            <a:off x="2419432" y="1706436"/>
            <a:ext cx="544559" cy="545067"/>
          </a:xfrm>
          <a:custGeom>
            <a:avLst/>
            <a:gdLst>
              <a:gd name="connsiteX0" fmla="*/ 30698 w 606862"/>
              <a:gd name="connsiteY0" fmla="*/ 546106 h 607427"/>
              <a:gd name="connsiteX1" fmla="*/ 576164 w 606862"/>
              <a:gd name="connsiteY1" fmla="*/ 546106 h 607427"/>
              <a:gd name="connsiteX2" fmla="*/ 606862 w 606862"/>
              <a:gd name="connsiteY2" fmla="*/ 576767 h 607427"/>
              <a:gd name="connsiteX3" fmla="*/ 576164 w 606862"/>
              <a:gd name="connsiteY3" fmla="*/ 607427 h 607427"/>
              <a:gd name="connsiteX4" fmla="*/ 30698 w 606862"/>
              <a:gd name="connsiteY4" fmla="*/ 607427 h 607427"/>
              <a:gd name="connsiteX5" fmla="*/ 0 w 606862"/>
              <a:gd name="connsiteY5" fmla="*/ 576767 h 607427"/>
              <a:gd name="connsiteX6" fmla="*/ 30698 w 606862"/>
              <a:gd name="connsiteY6" fmla="*/ 546106 h 607427"/>
              <a:gd name="connsiteX7" fmla="*/ 198504 w 606862"/>
              <a:gd name="connsiteY7" fmla="*/ 351416 h 607427"/>
              <a:gd name="connsiteX8" fmla="*/ 270873 w 606862"/>
              <a:gd name="connsiteY8" fmla="*/ 351416 h 607427"/>
              <a:gd name="connsiteX9" fmla="*/ 283319 w 606862"/>
              <a:gd name="connsiteY9" fmla="*/ 363842 h 607427"/>
              <a:gd name="connsiteX10" fmla="*/ 283319 w 606862"/>
              <a:gd name="connsiteY10" fmla="*/ 492893 h 607427"/>
              <a:gd name="connsiteX11" fmla="*/ 270873 w 606862"/>
              <a:gd name="connsiteY11" fmla="*/ 505319 h 607427"/>
              <a:gd name="connsiteX12" fmla="*/ 198504 w 606862"/>
              <a:gd name="connsiteY12" fmla="*/ 505319 h 607427"/>
              <a:gd name="connsiteX13" fmla="*/ 186151 w 606862"/>
              <a:gd name="connsiteY13" fmla="*/ 492893 h 607427"/>
              <a:gd name="connsiteX14" fmla="*/ 186151 w 606862"/>
              <a:gd name="connsiteY14" fmla="*/ 363842 h 607427"/>
              <a:gd name="connsiteX15" fmla="*/ 198504 w 606862"/>
              <a:gd name="connsiteY15" fmla="*/ 351416 h 607427"/>
              <a:gd name="connsiteX16" fmla="*/ 61066 w 606862"/>
              <a:gd name="connsiteY16" fmla="*/ 296728 h 607427"/>
              <a:gd name="connsiteX17" fmla="*/ 133435 w 606862"/>
              <a:gd name="connsiteY17" fmla="*/ 296728 h 607427"/>
              <a:gd name="connsiteX18" fmla="*/ 145788 w 606862"/>
              <a:gd name="connsiteY18" fmla="*/ 309155 h 607427"/>
              <a:gd name="connsiteX19" fmla="*/ 145788 w 606862"/>
              <a:gd name="connsiteY19" fmla="*/ 492892 h 607427"/>
              <a:gd name="connsiteX20" fmla="*/ 133435 w 606862"/>
              <a:gd name="connsiteY20" fmla="*/ 505319 h 607427"/>
              <a:gd name="connsiteX21" fmla="*/ 61066 w 606862"/>
              <a:gd name="connsiteY21" fmla="*/ 505319 h 607427"/>
              <a:gd name="connsiteX22" fmla="*/ 48620 w 606862"/>
              <a:gd name="connsiteY22" fmla="*/ 492892 h 607427"/>
              <a:gd name="connsiteX23" fmla="*/ 48620 w 606862"/>
              <a:gd name="connsiteY23" fmla="*/ 309155 h 607427"/>
              <a:gd name="connsiteX24" fmla="*/ 61066 w 606862"/>
              <a:gd name="connsiteY24" fmla="*/ 296728 h 607427"/>
              <a:gd name="connsiteX25" fmla="*/ 336059 w 606862"/>
              <a:gd name="connsiteY25" fmla="*/ 197654 h 607427"/>
              <a:gd name="connsiteX26" fmla="*/ 408428 w 606862"/>
              <a:gd name="connsiteY26" fmla="*/ 197654 h 607427"/>
              <a:gd name="connsiteX27" fmla="*/ 420781 w 606862"/>
              <a:gd name="connsiteY27" fmla="*/ 210078 h 607427"/>
              <a:gd name="connsiteX28" fmla="*/ 420781 w 606862"/>
              <a:gd name="connsiteY28" fmla="*/ 492895 h 607427"/>
              <a:gd name="connsiteX29" fmla="*/ 408428 w 606862"/>
              <a:gd name="connsiteY29" fmla="*/ 505319 h 607427"/>
              <a:gd name="connsiteX30" fmla="*/ 336059 w 606862"/>
              <a:gd name="connsiteY30" fmla="*/ 505319 h 607427"/>
              <a:gd name="connsiteX31" fmla="*/ 323613 w 606862"/>
              <a:gd name="connsiteY31" fmla="*/ 492895 h 607427"/>
              <a:gd name="connsiteX32" fmla="*/ 323613 w 606862"/>
              <a:gd name="connsiteY32" fmla="*/ 210078 h 607427"/>
              <a:gd name="connsiteX33" fmla="*/ 336059 w 606862"/>
              <a:gd name="connsiteY33" fmla="*/ 197654 h 607427"/>
              <a:gd name="connsiteX34" fmla="*/ 473498 w 606862"/>
              <a:gd name="connsiteY34" fmla="*/ 88277 h 607427"/>
              <a:gd name="connsiteX35" fmla="*/ 545960 w 606862"/>
              <a:gd name="connsiteY35" fmla="*/ 88277 h 607427"/>
              <a:gd name="connsiteX36" fmla="*/ 558313 w 606862"/>
              <a:gd name="connsiteY36" fmla="*/ 100703 h 607427"/>
              <a:gd name="connsiteX37" fmla="*/ 558313 w 606862"/>
              <a:gd name="connsiteY37" fmla="*/ 492893 h 607427"/>
              <a:gd name="connsiteX38" fmla="*/ 545960 w 606862"/>
              <a:gd name="connsiteY38" fmla="*/ 505319 h 607427"/>
              <a:gd name="connsiteX39" fmla="*/ 473498 w 606862"/>
              <a:gd name="connsiteY39" fmla="*/ 505319 h 607427"/>
              <a:gd name="connsiteX40" fmla="*/ 461145 w 606862"/>
              <a:gd name="connsiteY40" fmla="*/ 492893 h 607427"/>
              <a:gd name="connsiteX41" fmla="*/ 461145 w 606862"/>
              <a:gd name="connsiteY41" fmla="*/ 100703 h 607427"/>
              <a:gd name="connsiteX42" fmla="*/ 473498 w 606862"/>
              <a:gd name="connsiteY42" fmla="*/ 88277 h 607427"/>
              <a:gd name="connsiteX43" fmla="*/ 308658 w 606862"/>
              <a:gd name="connsiteY43" fmla="*/ 0 h 607427"/>
              <a:gd name="connsiteX44" fmla="*/ 465470 w 606862"/>
              <a:gd name="connsiteY44" fmla="*/ 276 h 607427"/>
              <a:gd name="connsiteX45" fmla="*/ 469158 w 606862"/>
              <a:gd name="connsiteY45" fmla="*/ 2577 h 607427"/>
              <a:gd name="connsiteX46" fmla="*/ 468697 w 606862"/>
              <a:gd name="connsiteY46" fmla="*/ 6903 h 607427"/>
              <a:gd name="connsiteX47" fmla="*/ 373282 w 606862"/>
              <a:gd name="connsiteY47" fmla="*/ 131166 h 607427"/>
              <a:gd name="connsiteX48" fmla="*/ 369318 w 606862"/>
              <a:gd name="connsiteY48" fmla="*/ 132455 h 607427"/>
              <a:gd name="connsiteX49" fmla="*/ 366644 w 606862"/>
              <a:gd name="connsiteY49" fmla="*/ 129141 h 607427"/>
              <a:gd name="connsiteX50" fmla="*/ 363141 w 606862"/>
              <a:gd name="connsiteY50" fmla="*/ 77411 h 607427"/>
              <a:gd name="connsiteX51" fmla="*/ 249197 w 606862"/>
              <a:gd name="connsiteY51" fmla="*/ 133467 h 607427"/>
              <a:gd name="connsiteX52" fmla="*/ 186786 w 606862"/>
              <a:gd name="connsiteY52" fmla="*/ 238308 h 607427"/>
              <a:gd name="connsiteX53" fmla="*/ 169178 w 606862"/>
              <a:gd name="connsiteY53" fmla="*/ 248249 h 607427"/>
              <a:gd name="connsiteX54" fmla="*/ 161434 w 606862"/>
              <a:gd name="connsiteY54" fmla="*/ 246776 h 607427"/>
              <a:gd name="connsiteX55" fmla="*/ 22875 w 606862"/>
              <a:gd name="connsiteY55" fmla="*/ 189708 h 607427"/>
              <a:gd name="connsiteX56" fmla="*/ 11813 w 606862"/>
              <a:gd name="connsiteY56" fmla="*/ 163014 h 607427"/>
              <a:gd name="connsiteX57" fmla="*/ 38547 w 606862"/>
              <a:gd name="connsiteY57" fmla="*/ 151969 h 607427"/>
              <a:gd name="connsiteX58" fmla="*/ 160696 w 606862"/>
              <a:gd name="connsiteY58" fmla="*/ 202226 h 607427"/>
              <a:gd name="connsiteX59" fmla="*/ 217116 w 606862"/>
              <a:gd name="connsiteY59" fmla="*/ 107326 h 607427"/>
              <a:gd name="connsiteX60" fmla="*/ 225689 w 606862"/>
              <a:gd name="connsiteY60" fmla="*/ 99410 h 607427"/>
              <a:gd name="connsiteX61" fmla="*/ 345072 w 606862"/>
              <a:gd name="connsiteY61" fmla="*/ 40777 h 607427"/>
              <a:gd name="connsiteX62" fmla="*/ 306169 w 606862"/>
              <a:gd name="connsiteY62" fmla="*/ 6443 h 607427"/>
              <a:gd name="connsiteX63" fmla="*/ 305155 w 606862"/>
              <a:gd name="connsiteY63" fmla="*/ 2393 h 607427"/>
              <a:gd name="connsiteX64" fmla="*/ 308658 w 606862"/>
              <a:gd name="connsiteY6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6862" h="607427">
                <a:moveTo>
                  <a:pt x="30698" y="546106"/>
                </a:moveTo>
                <a:lnTo>
                  <a:pt x="576164" y="546106"/>
                </a:lnTo>
                <a:cubicBezTo>
                  <a:pt x="593126" y="546106"/>
                  <a:pt x="606862" y="559825"/>
                  <a:pt x="606862" y="576767"/>
                </a:cubicBezTo>
                <a:cubicBezTo>
                  <a:pt x="606862" y="593708"/>
                  <a:pt x="593126" y="607427"/>
                  <a:pt x="576164" y="607427"/>
                </a:cubicBezTo>
                <a:lnTo>
                  <a:pt x="30698" y="607427"/>
                </a:lnTo>
                <a:cubicBezTo>
                  <a:pt x="13736" y="607427"/>
                  <a:pt x="0" y="593708"/>
                  <a:pt x="0" y="576767"/>
                </a:cubicBezTo>
                <a:cubicBezTo>
                  <a:pt x="0" y="559825"/>
                  <a:pt x="13736" y="546106"/>
                  <a:pt x="30698" y="546106"/>
                </a:cubicBezTo>
                <a:close/>
                <a:moveTo>
                  <a:pt x="198504" y="351416"/>
                </a:moveTo>
                <a:lnTo>
                  <a:pt x="270873" y="351416"/>
                </a:lnTo>
                <a:cubicBezTo>
                  <a:pt x="277788" y="351416"/>
                  <a:pt x="283319" y="357031"/>
                  <a:pt x="283319" y="363842"/>
                </a:cubicBezTo>
                <a:lnTo>
                  <a:pt x="283319" y="492893"/>
                </a:lnTo>
                <a:cubicBezTo>
                  <a:pt x="283319" y="499704"/>
                  <a:pt x="277788" y="505319"/>
                  <a:pt x="270873" y="505319"/>
                </a:cubicBezTo>
                <a:lnTo>
                  <a:pt x="198504" y="505319"/>
                </a:lnTo>
                <a:cubicBezTo>
                  <a:pt x="191682" y="505319"/>
                  <a:pt x="186151" y="499704"/>
                  <a:pt x="186151" y="492893"/>
                </a:cubicBezTo>
                <a:lnTo>
                  <a:pt x="186151" y="363842"/>
                </a:lnTo>
                <a:cubicBezTo>
                  <a:pt x="186151" y="357031"/>
                  <a:pt x="191682" y="351416"/>
                  <a:pt x="198504" y="351416"/>
                </a:cubicBezTo>
                <a:close/>
                <a:moveTo>
                  <a:pt x="61066" y="296728"/>
                </a:moveTo>
                <a:lnTo>
                  <a:pt x="133435" y="296728"/>
                </a:lnTo>
                <a:cubicBezTo>
                  <a:pt x="140257" y="296728"/>
                  <a:pt x="145788" y="302343"/>
                  <a:pt x="145788" y="309155"/>
                </a:cubicBezTo>
                <a:lnTo>
                  <a:pt x="145788" y="492892"/>
                </a:lnTo>
                <a:cubicBezTo>
                  <a:pt x="145788" y="499704"/>
                  <a:pt x="140257" y="505319"/>
                  <a:pt x="133435" y="505319"/>
                </a:cubicBezTo>
                <a:lnTo>
                  <a:pt x="61066" y="505319"/>
                </a:lnTo>
                <a:cubicBezTo>
                  <a:pt x="54244" y="505319"/>
                  <a:pt x="48620" y="499704"/>
                  <a:pt x="48620" y="492892"/>
                </a:cubicBezTo>
                <a:lnTo>
                  <a:pt x="48620" y="309155"/>
                </a:lnTo>
                <a:cubicBezTo>
                  <a:pt x="48620" y="302343"/>
                  <a:pt x="54244" y="296728"/>
                  <a:pt x="61066" y="296728"/>
                </a:cubicBezTo>
                <a:close/>
                <a:moveTo>
                  <a:pt x="336059" y="197654"/>
                </a:moveTo>
                <a:lnTo>
                  <a:pt x="408428" y="197654"/>
                </a:lnTo>
                <a:cubicBezTo>
                  <a:pt x="415250" y="197654"/>
                  <a:pt x="420781" y="203268"/>
                  <a:pt x="420781" y="210078"/>
                </a:cubicBezTo>
                <a:lnTo>
                  <a:pt x="420781" y="492895"/>
                </a:lnTo>
                <a:cubicBezTo>
                  <a:pt x="420781" y="499705"/>
                  <a:pt x="415250" y="505319"/>
                  <a:pt x="408428" y="505319"/>
                </a:cubicBezTo>
                <a:lnTo>
                  <a:pt x="336059" y="505319"/>
                </a:lnTo>
                <a:cubicBezTo>
                  <a:pt x="329237" y="505319"/>
                  <a:pt x="323613" y="499705"/>
                  <a:pt x="323613" y="492895"/>
                </a:cubicBezTo>
                <a:lnTo>
                  <a:pt x="323613" y="210078"/>
                </a:lnTo>
                <a:cubicBezTo>
                  <a:pt x="323613" y="203268"/>
                  <a:pt x="329237" y="197654"/>
                  <a:pt x="336059" y="197654"/>
                </a:cubicBezTo>
                <a:close/>
                <a:moveTo>
                  <a:pt x="473498" y="88277"/>
                </a:moveTo>
                <a:lnTo>
                  <a:pt x="545960" y="88277"/>
                </a:lnTo>
                <a:cubicBezTo>
                  <a:pt x="552782" y="88277"/>
                  <a:pt x="558313" y="93800"/>
                  <a:pt x="558313" y="100703"/>
                </a:cubicBezTo>
                <a:lnTo>
                  <a:pt x="558313" y="492893"/>
                </a:lnTo>
                <a:cubicBezTo>
                  <a:pt x="558313" y="499704"/>
                  <a:pt x="552782" y="505319"/>
                  <a:pt x="545960" y="505319"/>
                </a:cubicBezTo>
                <a:lnTo>
                  <a:pt x="473498" y="505319"/>
                </a:lnTo>
                <a:cubicBezTo>
                  <a:pt x="466676" y="505319"/>
                  <a:pt x="461145" y="499704"/>
                  <a:pt x="461145" y="492893"/>
                </a:cubicBezTo>
                <a:lnTo>
                  <a:pt x="461145" y="100703"/>
                </a:lnTo>
                <a:cubicBezTo>
                  <a:pt x="461145" y="93800"/>
                  <a:pt x="466676" y="88277"/>
                  <a:pt x="473498" y="88277"/>
                </a:cubicBezTo>
                <a:close/>
                <a:moveTo>
                  <a:pt x="308658" y="0"/>
                </a:moveTo>
                <a:lnTo>
                  <a:pt x="465470" y="276"/>
                </a:lnTo>
                <a:cubicBezTo>
                  <a:pt x="467037" y="276"/>
                  <a:pt x="468420" y="1197"/>
                  <a:pt x="469158" y="2577"/>
                </a:cubicBezTo>
                <a:cubicBezTo>
                  <a:pt x="469895" y="3958"/>
                  <a:pt x="469711" y="5615"/>
                  <a:pt x="468697" y="6903"/>
                </a:cubicBezTo>
                <a:lnTo>
                  <a:pt x="373282" y="131166"/>
                </a:lnTo>
                <a:cubicBezTo>
                  <a:pt x="372360" y="132363"/>
                  <a:pt x="370701" y="132915"/>
                  <a:pt x="369318" y="132455"/>
                </a:cubicBezTo>
                <a:cubicBezTo>
                  <a:pt x="367843" y="131994"/>
                  <a:pt x="366737" y="130706"/>
                  <a:pt x="366644" y="129141"/>
                </a:cubicBezTo>
                <a:lnTo>
                  <a:pt x="363141" y="77411"/>
                </a:lnTo>
                <a:lnTo>
                  <a:pt x="249197" y="133467"/>
                </a:lnTo>
                <a:lnTo>
                  <a:pt x="186786" y="238308"/>
                </a:lnTo>
                <a:cubicBezTo>
                  <a:pt x="183006" y="244659"/>
                  <a:pt x="176276" y="248249"/>
                  <a:pt x="169178" y="248249"/>
                </a:cubicBezTo>
                <a:cubicBezTo>
                  <a:pt x="166596" y="248249"/>
                  <a:pt x="164015" y="247789"/>
                  <a:pt x="161434" y="246776"/>
                </a:cubicBezTo>
                <a:lnTo>
                  <a:pt x="22875" y="189708"/>
                </a:lnTo>
                <a:cubicBezTo>
                  <a:pt x="12458" y="185381"/>
                  <a:pt x="7480" y="173507"/>
                  <a:pt x="11813" y="163014"/>
                </a:cubicBezTo>
                <a:cubicBezTo>
                  <a:pt x="16053" y="152613"/>
                  <a:pt x="28038" y="147642"/>
                  <a:pt x="38547" y="151969"/>
                </a:cubicBezTo>
                <a:lnTo>
                  <a:pt x="160696" y="202226"/>
                </a:lnTo>
                <a:lnTo>
                  <a:pt x="217116" y="107326"/>
                </a:lnTo>
                <a:cubicBezTo>
                  <a:pt x="219144" y="103920"/>
                  <a:pt x="222094" y="101251"/>
                  <a:pt x="225689" y="99410"/>
                </a:cubicBezTo>
                <a:lnTo>
                  <a:pt x="345072" y="40777"/>
                </a:lnTo>
                <a:lnTo>
                  <a:pt x="306169" y="6443"/>
                </a:lnTo>
                <a:cubicBezTo>
                  <a:pt x="305063" y="5431"/>
                  <a:pt x="304602" y="3774"/>
                  <a:pt x="305155" y="2393"/>
                </a:cubicBezTo>
                <a:cubicBezTo>
                  <a:pt x="305708" y="920"/>
                  <a:pt x="307091" y="0"/>
                  <a:pt x="30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44185-E828-89DF-2B63-6A27131E6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26" y="1448467"/>
            <a:ext cx="2539947" cy="16622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08051C-5FA9-A24D-2623-153E665CEAEE}"/>
              </a:ext>
            </a:extLst>
          </p:cNvPr>
          <p:cNvSpPr txBox="1"/>
          <p:nvPr/>
        </p:nvSpPr>
        <p:spPr>
          <a:xfrm>
            <a:off x="969538" y="5802411"/>
            <a:ext cx="235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信管</a:t>
            </a:r>
            <a:r>
              <a:rPr lang="en-US" altLang="zh-CN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200 </a:t>
            </a: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闫强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0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创建天数分布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177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Days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1D700E-6126-A994-746D-5AA83DDC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8" y="1444932"/>
            <a:ext cx="7778059" cy="396813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3BC78A3-E8D7-3398-FDA9-8A7BA97FAD2F}"/>
              </a:ext>
            </a:extLst>
          </p:cNvPr>
          <p:cNvCxnSpPr>
            <a:cxnSpLocks/>
          </p:cNvCxnSpPr>
          <p:nvPr/>
        </p:nvCxnSpPr>
        <p:spPr>
          <a:xfrm flipH="1">
            <a:off x="1741793" y="5668325"/>
            <a:ext cx="1083" cy="744168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24">
            <a:extLst>
              <a:ext uri="{FF2B5EF4-FFF2-40B4-BE49-F238E27FC236}">
                <a16:creationId xmlns:a16="http://schemas.microsoft.com/office/drawing/2014/main" id="{5B7F3637-E5FB-338B-B502-7B691B03E439}"/>
              </a:ext>
            </a:extLst>
          </p:cNvPr>
          <p:cNvSpPr/>
          <p:nvPr/>
        </p:nvSpPr>
        <p:spPr>
          <a:xfrm>
            <a:off x="985098" y="5606641"/>
            <a:ext cx="421424" cy="505620"/>
          </a:xfrm>
          <a:custGeom>
            <a:avLst/>
            <a:gdLst>
              <a:gd name="connsiteX0" fmla="*/ 0 w 285750"/>
              <a:gd name="connsiteY0" fmla="*/ 0 h 342900"/>
              <a:gd name="connsiteX1" fmla="*/ 285750 w 285750"/>
              <a:gd name="connsiteY1" fmla="*/ 342900 h 342900"/>
              <a:gd name="connsiteX0" fmla="*/ 0 w 285750"/>
              <a:gd name="connsiteY0" fmla="*/ 0 h 342900"/>
              <a:gd name="connsiteX1" fmla="*/ 285750 w 285750"/>
              <a:gd name="connsiteY1" fmla="*/ 342900 h 342900"/>
              <a:gd name="connsiteX0" fmla="*/ 0 w 285750"/>
              <a:gd name="connsiteY0" fmla="*/ 0 h 342900"/>
              <a:gd name="connsiteX1" fmla="*/ 285750 w 285750"/>
              <a:gd name="connsiteY1" fmla="*/ 342900 h 342900"/>
              <a:gd name="connsiteX0" fmla="*/ 0 w 285750"/>
              <a:gd name="connsiteY0" fmla="*/ 0 h 342900"/>
              <a:gd name="connsiteX1" fmla="*/ 285750 w 285750"/>
              <a:gd name="connsiteY1" fmla="*/ 342900 h 342900"/>
              <a:gd name="connsiteX0" fmla="*/ 0 w 285750"/>
              <a:gd name="connsiteY0" fmla="*/ 0 h 342900"/>
              <a:gd name="connsiteX1" fmla="*/ 285750 w 285750"/>
              <a:gd name="connsiteY1" fmla="*/ 342900 h 342900"/>
              <a:gd name="connsiteX0" fmla="*/ 0 w 285800"/>
              <a:gd name="connsiteY0" fmla="*/ 0 h 342900"/>
              <a:gd name="connsiteX1" fmla="*/ 285750 w 285800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800" h="342900">
                <a:moveTo>
                  <a:pt x="0" y="0"/>
                </a:moveTo>
                <a:cubicBezTo>
                  <a:pt x="207169" y="16669"/>
                  <a:pt x="288132" y="135732"/>
                  <a:pt x="285750" y="342900"/>
                </a:cubicBez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26621B4-D4F6-66BB-A743-8CCCA1626DFD}"/>
              </a:ext>
            </a:extLst>
          </p:cNvPr>
          <p:cNvSpPr>
            <a:spLocks noChangeAspect="1"/>
          </p:cNvSpPr>
          <p:nvPr/>
        </p:nvSpPr>
        <p:spPr>
          <a:xfrm>
            <a:off x="658171" y="5731492"/>
            <a:ext cx="637001" cy="637001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Freeform 221">
            <a:extLst>
              <a:ext uri="{FF2B5EF4-FFF2-40B4-BE49-F238E27FC236}">
                <a16:creationId xmlns:a16="http://schemas.microsoft.com/office/drawing/2014/main" id="{8A369D97-AFE1-FF17-B947-D7AD3766DAB5}"/>
              </a:ext>
            </a:extLst>
          </p:cNvPr>
          <p:cNvSpPr>
            <a:spLocks noChangeAspect="1"/>
          </p:cNvSpPr>
          <p:nvPr/>
        </p:nvSpPr>
        <p:spPr bwMode="auto">
          <a:xfrm>
            <a:off x="783073" y="5856983"/>
            <a:ext cx="387196" cy="386610"/>
          </a:xfrm>
          <a:custGeom>
            <a:avLst/>
            <a:gdLst>
              <a:gd name="connsiteX0" fmla="*/ 302902 w 605874"/>
              <a:gd name="connsiteY0" fmla="*/ 455288 h 604957"/>
              <a:gd name="connsiteX1" fmla="*/ 331728 w 605874"/>
              <a:gd name="connsiteY1" fmla="*/ 484079 h 604957"/>
              <a:gd name="connsiteX2" fmla="*/ 302902 w 605874"/>
              <a:gd name="connsiteY2" fmla="*/ 512870 h 604957"/>
              <a:gd name="connsiteX3" fmla="*/ 274076 w 605874"/>
              <a:gd name="connsiteY3" fmla="*/ 484079 h 604957"/>
              <a:gd name="connsiteX4" fmla="*/ 302902 w 605874"/>
              <a:gd name="connsiteY4" fmla="*/ 455288 h 604957"/>
              <a:gd name="connsiteX5" fmla="*/ 472611 w 605874"/>
              <a:gd name="connsiteY5" fmla="*/ 277957 h 604957"/>
              <a:gd name="connsiteX6" fmla="*/ 501437 w 605874"/>
              <a:gd name="connsiteY6" fmla="*/ 306748 h 604957"/>
              <a:gd name="connsiteX7" fmla="*/ 472611 w 605874"/>
              <a:gd name="connsiteY7" fmla="*/ 335539 h 604957"/>
              <a:gd name="connsiteX8" fmla="*/ 443785 w 605874"/>
              <a:gd name="connsiteY8" fmla="*/ 306748 h 604957"/>
              <a:gd name="connsiteX9" fmla="*/ 472611 w 605874"/>
              <a:gd name="connsiteY9" fmla="*/ 277957 h 604957"/>
              <a:gd name="connsiteX10" fmla="*/ 129276 w 605874"/>
              <a:gd name="connsiteY10" fmla="*/ 277957 h 604957"/>
              <a:gd name="connsiteX11" fmla="*/ 158067 w 605874"/>
              <a:gd name="connsiteY11" fmla="*/ 306748 h 604957"/>
              <a:gd name="connsiteX12" fmla="*/ 129276 w 605874"/>
              <a:gd name="connsiteY12" fmla="*/ 335539 h 604957"/>
              <a:gd name="connsiteX13" fmla="*/ 100485 w 605874"/>
              <a:gd name="connsiteY13" fmla="*/ 306748 h 604957"/>
              <a:gd name="connsiteX14" fmla="*/ 129276 w 605874"/>
              <a:gd name="connsiteY14" fmla="*/ 277957 h 604957"/>
              <a:gd name="connsiteX15" fmla="*/ 302407 w 605874"/>
              <a:gd name="connsiteY15" fmla="*/ 189186 h 604957"/>
              <a:gd name="connsiteX16" fmla="*/ 318389 w 605874"/>
              <a:gd name="connsiteY16" fmla="*/ 205154 h 604957"/>
              <a:gd name="connsiteX17" fmla="*/ 318389 w 605874"/>
              <a:gd name="connsiteY17" fmla="*/ 305796 h 604957"/>
              <a:gd name="connsiteX18" fmla="*/ 394779 w 605874"/>
              <a:gd name="connsiteY18" fmla="*/ 305796 h 604957"/>
              <a:gd name="connsiteX19" fmla="*/ 410761 w 605874"/>
              <a:gd name="connsiteY19" fmla="*/ 321617 h 604957"/>
              <a:gd name="connsiteX20" fmla="*/ 394779 w 605874"/>
              <a:gd name="connsiteY20" fmla="*/ 337585 h 604957"/>
              <a:gd name="connsiteX21" fmla="*/ 302407 w 605874"/>
              <a:gd name="connsiteY21" fmla="*/ 337585 h 604957"/>
              <a:gd name="connsiteX22" fmla="*/ 286425 w 605874"/>
              <a:gd name="connsiteY22" fmla="*/ 321617 h 604957"/>
              <a:gd name="connsiteX23" fmla="*/ 286425 w 605874"/>
              <a:gd name="connsiteY23" fmla="*/ 205154 h 604957"/>
              <a:gd name="connsiteX24" fmla="*/ 302407 w 605874"/>
              <a:gd name="connsiteY24" fmla="*/ 189186 h 604957"/>
              <a:gd name="connsiteX25" fmla="*/ 302902 w 605874"/>
              <a:gd name="connsiteY25" fmla="*/ 92088 h 604957"/>
              <a:gd name="connsiteX26" fmla="*/ 331728 w 605874"/>
              <a:gd name="connsiteY26" fmla="*/ 120879 h 604957"/>
              <a:gd name="connsiteX27" fmla="*/ 302902 w 605874"/>
              <a:gd name="connsiteY27" fmla="*/ 149670 h 604957"/>
              <a:gd name="connsiteX28" fmla="*/ 274076 w 605874"/>
              <a:gd name="connsiteY28" fmla="*/ 120879 h 604957"/>
              <a:gd name="connsiteX29" fmla="*/ 302902 w 605874"/>
              <a:gd name="connsiteY29" fmla="*/ 92088 h 604957"/>
              <a:gd name="connsiteX30" fmla="*/ 302864 w 605874"/>
              <a:gd name="connsiteY30" fmla="*/ 74393 h 604957"/>
              <a:gd name="connsiteX31" fmla="*/ 74506 w 605874"/>
              <a:gd name="connsiteY31" fmla="*/ 302406 h 604957"/>
              <a:gd name="connsiteX32" fmla="*/ 302864 w 605874"/>
              <a:gd name="connsiteY32" fmla="*/ 530564 h 604957"/>
              <a:gd name="connsiteX33" fmla="*/ 531368 w 605874"/>
              <a:gd name="connsiteY33" fmla="*/ 302406 h 604957"/>
              <a:gd name="connsiteX34" fmla="*/ 302864 w 605874"/>
              <a:gd name="connsiteY34" fmla="*/ 74393 h 604957"/>
              <a:gd name="connsiteX35" fmla="*/ 302864 w 605874"/>
              <a:gd name="connsiteY35" fmla="*/ 0 h 604957"/>
              <a:gd name="connsiteX36" fmla="*/ 605874 w 605874"/>
              <a:gd name="connsiteY36" fmla="*/ 302406 h 604957"/>
              <a:gd name="connsiteX37" fmla="*/ 302864 w 605874"/>
              <a:gd name="connsiteY37" fmla="*/ 604957 h 604957"/>
              <a:gd name="connsiteX38" fmla="*/ 0 w 605874"/>
              <a:gd name="connsiteY38" fmla="*/ 302406 h 604957"/>
              <a:gd name="connsiteX39" fmla="*/ 302864 w 605874"/>
              <a:gd name="connsiteY39" fmla="*/ 0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5874" h="604957">
                <a:moveTo>
                  <a:pt x="302902" y="455288"/>
                </a:moveTo>
                <a:cubicBezTo>
                  <a:pt x="318822" y="455288"/>
                  <a:pt x="331728" y="468178"/>
                  <a:pt x="331728" y="484079"/>
                </a:cubicBezTo>
                <a:cubicBezTo>
                  <a:pt x="331728" y="499980"/>
                  <a:pt x="318822" y="512870"/>
                  <a:pt x="302902" y="512870"/>
                </a:cubicBezTo>
                <a:cubicBezTo>
                  <a:pt x="286982" y="512870"/>
                  <a:pt x="274076" y="499980"/>
                  <a:pt x="274076" y="484079"/>
                </a:cubicBezTo>
                <a:cubicBezTo>
                  <a:pt x="274076" y="468178"/>
                  <a:pt x="286982" y="455288"/>
                  <a:pt x="302902" y="455288"/>
                </a:cubicBezTo>
                <a:close/>
                <a:moveTo>
                  <a:pt x="472611" y="277957"/>
                </a:moveTo>
                <a:cubicBezTo>
                  <a:pt x="488531" y="277957"/>
                  <a:pt x="501437" y="290847"/>
                  <a:pt x="501437" y="306748"/>
                </a:cubicBezTo>
                <a:cubicBezTo>
                  <a:pt x="501437" y="322649"/>
                  <a:pt x="488531" y="335539"/>
                  <a:pt x="472611" y="335539"/>
                </a:cubicBezTo>
                <a:cubicBezTo>
                  <a:pt x="456691" y="335539"/>
                  <a:pt x="443785" y="322649"/>
                  <a:pt x="443785" y="306748"/>
                </a:cubicBezTo>
                <a:cubicBezTo>
                  <a:pt x="443785" y="290847"/>
                  <a:pt x="456691" y="277957"/>
                  <a:pt x="472611" y="277957"/>
                </a:cubicBezTo>
                <a:close/>
                <a:moveTo>
                  <a:pt x="129276" y="277957"/>
                </a:moveTo>
                <a:cubicBezTo>
                  <a:pt x="145177" y="277957"/>
                  <a:pt x="158067" y="290847"/>
                  <a:pt x="158067" y="306748"/>
                </a:cubicBezTo>
                <a:cubicBezTo>
                  <a:pt x="158067" y="322649"/>
                  <a:pt x="145177" y="335539"/>
                  <a:pt x="129276" y="335539"/>
                </a:cubicBezTo>
                <a:cubicBezTo>
                  <a:pt x="113375" y="335539"/>
                  <a:pt x="100485" y="322649"/>
                  <a:pt x="100485" y="306748"/>
                </a:cubicBezTo>
                <a:cubicBezTo>
                  <a:pt x="100485" y="290847"/>
                  <a:pt x="113375" y="277957"/>
                  <a:pt x="129276" y="277957"/>
                </a:cubicBezTo>
                <a:close/>
                <a:moveTo>
                  <a:pt x="302407" y="189186"/>
                </a:moveTo>
                <a:cubicBezTo>
                  <a:pt x="311204" y="189186"/>
                  <a:pt x="318389" y="196218"/>
                  <a:pt x="318389" y="205154"/>
                </a:cubicBezTo>
                <a:lnTo>
                  <a:pt x="318389" y="305796"/>
                </a:lnTo>
                <a:lnTo>
                  <a:pt x="394779" y="305796"/>
                </a:lnTo>
                <a:cubicBezTo>
                  <a:pt x="403576" y="305796"/>
                  <a:pt x="410761" y="312828"/>
                  <a:pt x="410761" y="321617"/>
                </a:cubicBezTo>
                <a:cubicBezTo>
                  <a:pt x="410761" y="330554"/>
                  <a:pt x="403576" y="337585"/>
                  <a:pt x="394779" y="337585"/>
                </a:cubicBezTo>
                <a:lnTo>
                  <a:pt x="302407" y="337585"/>
                </a:lnTo>
                <a:cubicBezTo>
                  <a:pt x="293610" y="337585"/>
                  <a:pt x="286425" y="330554"/>
                  <a:pt x="286425" y="321617"/>
                </a:cubicBezTo>
                <a:lnTo>
                  <a:pt x="286425" y="205154"/>
                </a:lnTo>
                <a:cubicBezTo>
                  <a:pt x="286425" y="196218"/>
                  <a:pt x="293610" y="189186"/>
                  <a:pt x="302407" y="189186"/>
                </a:cubicBezTo>
                <a:close/>
                <a:moveTo>
                  <a:pt x="302902" y="92088"/>
                </a:moveTo>
                <a:cubicBezTo>
                  <a:pt x="318822" y="92088"/>
                  <a:pt x="331728" y="104978"/>
                  <a:pt x="331728" y="120879"/>
                </a:cubicBezTo>
                <a:cubicBezTo>
                  <a:pt x="331728" y="136780"/>
                  <a:pt x="318822" y="149670"/>
                  <a:pt x="302902" y="149670"/>
                </a:cubicBezTo>
                <a:cubicBezTo>
                  <a:pt x="286982" y="149670"/>
                  <a:pt x="274076" y="136780"/>
                  <a:pt x="274076" y="120879"/>
                </a:cubicBezTo>
                <a:cubicBezTo>
                  <a:pt x="274076" y="104978"/>
                  <a:pt x="286982" y="92088"/>
                  <a:pt x="302902" y="92088"/>
                </a:cubicBezTo>
                <a:close/>
                <a:moveTo>
                  <a:pt x="302864" y="74393"/>
                </a:moveTo>
                <a:cubicBezTo>
                  <a:pt x="176878" y="74393"/>
                  <a:pt x="74506" y="176757"/>
                  <a:pt x="74506" y="302406"/>
                </a:cubicBezTo>
                <a:cubicBezTo>
                  <a:pt x="74506" y="428200"/>
                  <a:pt x="176878" y="530564"/>
                  <a:pt x="302864" y="530564"/>
                </a:cubicBezTo>
                <a:cubicBezTo>
                  <a:pt x="428849" y="530564"/>
                  <a:pt x="531368" y="428200"/>
                  <a:pt x="531368" y="302406"/>
                </a:cubicBezTo>
                <a:cubicBezTo>
                  <a:pt x="531368" y="176610"/>
                  <a:pt x="428849" y="74393"/>
                  <a:pt x="302864" y="74393"/>
                </a:cubicBezTo>
                <a:close/>
                <a:moveTo>
                  <a:pt x="302864" y="0"/>
                </a:moveTo>
                <a:cubicBezTo>
                  <a:pt x="469915" y="0"/>
                  <a:pt x="605874" y="135753"/>
                  <a:pt x="605874" y="302406"/>
                </a:cubicBezTo>
                <a:cubicBezTo>
                  <a:pt x="605874" y="469204"/>
                  <a:pt x="469915" y="604957"/>
                  <a:pt x="302864" y="604957"/>
                </a:cubicBezTo>
                <a:cubicBezTo>
                  <a:pt x="135959" y="604957"/>
                  <a:pt x="0" y="469204"/>
                  <a:pt x="0" y="302406"/>
                </a:cubicBezTo>
                <a:cubicBezTo>
                  <a:pt x="0" y="135753"/>
                  <a:pt x="135959" y="0"/>
                  <a:pt x="302864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businessmen_48014">
            <a:extLst>
              <a:ext uri="{FF2B5EF4-FFF2-40B4-BE49-F238E27FC236}">
                <a16:creationId xmlns:a16="http://schemas.microsoft.com/office/drawing/2014/main" id="{5029C9E8-0E4E-C630-7DC8-822B4FAD2283}"/>
              </a:ext>
            </a:extLst>
          </p:cNvPr>
          <p:cNvSpPr>
            <a:spLocks noChangeAspect="1"/>
          </p:cNvSpPr>
          <p:nvPr/>
        </p:nvSpPr>
        <p:spPr bwMode="auto">
          <a:xfrm>
            <a:off x="8421127" y="1630317"/>
            <a:ext cx="595325" cy="609685"/>
          </a:xfrm>
          <a:custGeom>
            <a:avLst/>
            <a:gdLst>
              <a:gd name="T0" fmla="*/ 1547 w 10400"/>
              <a:gd name="T1" fmla="*/ 9330 h 10667"/>
              <a:gd name="T2" fmla="*/ 3077 w 10400"/>
              <a:gd name="T3" fmla="*/ 9013 h 10667"/>
              <a:gd name="T4" fmla="*/ 6114 w 10400"/>
              <a:gd name="T5" fmla="*/ 9700 h 10667"/>
              <a:gd name="T6" fmla="*/ 6806 w 10400"/>
              <a:gd name="T7" fmla="*/ 8539 h 10667"/>
              <a:gd name="T8" fmla="*/ 4079 w 10400"/>
              <a:gd name="T9" fmla="*/ 1127 h 10667"/>
              <a:gd name="T10" fmla="*/ 5193 w 10400"/>
              <a:gd name="T11" fmla="*/ 2254 h 10667"/>
              <a:gd name="T12" fmla="*/ 6352 w 10400"/>
              <a:gd name="T13" fmla="*/ 3340 h 10667"/>
              <a:gd name="T14" fmla="*/ 6296 w 10400"/>
              <a:gd name="T15" fmla="*/ 5841 h 10667"/>
              <a:gd name="T16" fmla="*/ 5318 w 10400"/>
              <a:gd name="T17" fmla="*/ 6578 h 10667"/>
              <a:gd name="T18" fmla="*/ 4851 w 10400"/>
              <a:gd name="T19" fmla="*/ 10126 h 10667"/>
              <a:gd name="T20" fmla="*/ 4154 w 10400"/>
              <a:gd name="T21" fmla="*/ 5500 h 10667"/>
              <a:gd name="T22" fmla="*/ 993 w 10400"/>
              <a:gd name="T23" fmla="*/ 1669 h 10667"/>
              <a:gd name="T24" fmla="*/ 4493 w 10400"/>
              <a:gd name="T25" fmla="*/ 2470 h 10667"/>
              <a:gd name="T26" fmla="*/ 5203 w 10400"/>
              <a:gd name="T27" fmla="*/ 5915 h 10667"/>
              <a:gd name="T28" fmla="*/ 5890 w 10400"/>
              <a:gd name="T29" fmla="*/ 2481 h 10667"/>
              <a:gd name="T30" fmla="*/ 9353 w 10400"/>
              <a:gd name="T31" fmla="*/ 1669 h 10667"/>
              <a:gd name="T32" fmla="*/ 8900 w 10400"/>
              <a:gd name="T33" fmla="*/ 5088 h 10667"/>
              <a:gd name="T34" fmla="*/ 8763 w 10400"/>
              <a:gd name="T35" fmla="*/ 4301 h 10667"/>
              <a:gd name="T36" fmla="*/ 7729 w 10400"/>
              <a:gd name="T37" fmla="*/ 3953 h 10667"/>
              <a:gd name="T38" fmla="*/ 8505 w 10400"/>
              <a:gd name="T39" fmla="*/ 5505 h 10667"/>
              <a:gd name="T40" fmla="*/ 8530 w 10400"/>
              <a:gd name="T41" fmla="*/ 6867 h 10667"/>
              <a:gd name="T42" fmla="*/ 9012 w 10400"/>
              <a:gd name="T43" fmla="*/ 6736 h 10667"/>
              <a:gd name="T44" fmla="*/ 9315 w 10400"/>
              <a:gd name="T45" fmla="*/ 6686 h 10667"/>
              <a:gd name="T46" fmla="*/ 9046 w 10400"/>
              <a:gd name="T47" fmla="*/ 4530 h 10667"/>
              <a:gd name="T48" fmla="*/ 9997 w 10400"/>
              <a:gd name="T49" fmla="*/ 3776 h 10667"/>
              <a:gd name="T50" fmla="*/ 8844 w 10400"/>
              <a:gd name="T51" fmla="*/ 4304 h 10667"/>
              <a:gd name="T52" fmla="*/ 8790 w 10400"/>
              <a:gd name="T53" fmla="*/ 3675 h 10667"/>
              <a:gd name="T54" fmla="*/ 9514 w 10400"/>
              <a:gd name="T55" fmla="*/ 6418 h 10667"/>
              <a:gd name="T56" fmla="*/ 9245 w 10400"/>
              <a:gd name="T57" fmla="*/ 6917 h 10667"/>
              <a:gd name="T58" fmla="*/ 7957 w 10400"/>
              <a:gd name="T59" fmla="*/ 6629 h 10667"/>
              <a:gd name="T60" fmla="*/ 7308 w 10400"/>
              <a:gd name="T61" fmla="*/ 6762 h 10667"/>
              <a:gd name="T62" fmla="*/ 9494 w 10400"/>
              <a:gd name="T63" fmla="*/ 6253 h 10667"/>
              <a:gd name="T64" fmla="*/ 577 w 10400"/>
              <a:gd name="T65" fmla="*/ 3770 h 10667"/>
              <a:gd name="T66" fmla="*/ 1355 w 10400"/>
              <a:gd name="T67" fmla="*/ 4518 h 10667"/>
              <a:gd name="T68" fmla="*/ 1282 w 10400"/>
              <a:gd name="T69" fmla="*/ 5462 h 10667"/>
              <a:gd name="T70" fmla="*/ 1236 w 10400"/>
              <a:gd name="T71" fmla="*/ 6867 h 10667"/>
              <a:gd name="T72" fmla="*/ 1718 w 10400"/>
              <a:gd name="T73" fmla="*/ 6728 h 10667"/>
              <a:gd name="T74" fmla="*/ 2022 w 10400"/>
              <a:gd name="T75" fmla="*/ 6694 h 10667"/>
              <a:gd name="T76" fmla="*/ 1843 w 10400"/>
              <a:gd name="T77" fmla="*/ 4519 h 10667"/>
              <a:gd name="T78" fmla="*/ 2505 w 10400"/>
              <a:gd name="T79" fmla="*/ 3770 h 10667"/>
              <a:gd name="T80" fmla="*/ 1608 w 10400"/>
              <a:gd name="T81" fmla="*/ 5217 h 10667"/>
              <a:gd name="T82" fmla="*/ 1557 w 10400"/>
              <a:gd name="T83" fmla="*/ 4304 h 10667"/>
              <a:gd name="T84" fmla="*/ 1610 w 10400"/>
              <a:gd name="T85" fmla="*/ 3675 h 10667"/>
              <a:gd name="T86" fmla="*/ 1898 w 10400"/>
              <a:gd name="T87" fmla="*/ 3969 h 10667"/>
              <a:gd name="T88" fmla="*/ 1547 w 10400"/>
              <a:gd name="T89" fmla="*/ 7324 h 10667"/>
              <a:gd name="T90" fmla="*/ 2189 w 10400"/>
              <a:gd name="T91" fmla="*/ 6405 h 10667"/>
              <a:gd name="T92" fmla="*/ 1172 w 10400"/>
              <a:gd name="T93" fmla="*/ 6918 h 10667"/>
              <a:gd name="T94" fmla="*/ 669 w 10400"/>
              <a:gd name="T95" fmla="*/ 6629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00" h="10667">
                <a:moveTo>
                  <a:pt x="8838" y="9330"/>
                </a:moveTo>
                <a:cubicBezTo>
                  <a:pt x="8838" y="10067"/>
                  <a:pt x="7206" y="10667"/>
                  <a:pt x="5192" y="10667"/>
                </a:cubicBezTo>
                <a:cubicBezTo>
                  <a:pt x="3180" y="10667"/>
                  <a:pt x="1547" y="10067"/>
                  <a:pt x="1547" y="9330"/>
                </a:cubicBezTo>
                <a:cubicBezTo>
                  <a:pt x="1547" y="8797"/>
                  <a:pt x="2406" y="8341"/>
                  <a:pt x="3638" y="8128"/>
                </a:cubicBezTo>
                <a:lnTo>
                  <a:pt x="3638" y="8495"/>
                </a:lnTo>
                <a:cubicBezTo>
                  <a:pt x="3293" y="8632"/>
                  <a:pt x="3077" y="8813"/>
                  <a:pt x="3077" y="9013"/>
                </a:cubicBezTo>
                <a:cubicBezTo>
                  <a:pt x="3077" y="9437"/>
                  <a:pt x="4015" y="9781"/>
                  <a:pt x="5171" y="9781"/>
                </a:cubicBezTo>
                <a:cubicBezTo>
                  <a:pt x="5497" y="9781"/>
                  <a:pt x="5802" y="9751"/>
                  <a:pt x="6077" y="9703"/>
                </a:cubicBezTo>
                <a:cubicBezTo>
                  <a:pt x="6090" y="9702"/>
                  <a:pt x="6102" y="9702"/>
                  <a:pt x="6114" y="9700"/>
                </a:cubicBezTo>
                <a:cubicBezTo>
                  <a:pt x="6165" y="9694"/>
                  <a:pt x="6212" y="9682"/>
                  <a:pt x="6259" y="9666"/>
                </a:cubicBezTo>
                <a:cubicBezTo>
                  <a:pt x="6859" y="9531"/>
                  <a:pt x="7264" y="9290"/>
                  <a:pt x="7264" y="9013"/>
                </a:cubicBezTo>
                <a:cubicBezTo>
                  <a:pt x="7264" y="8834"/>
                  <a:pt x="7090" y="8669"/>
                  <a:pt x="6806" y="8539"/>
                </a:cubicBezTo>
                <a:lnTo>
                  <a:pt x="6806" y="8137"/>
                </a:lnTo>
                <a:cubicBezTo>
                  <a:pt x="8006" y="8356"/>
                  <a:pt x="8838" y="8805"/>
                  <a:pt x="8838" y="9330"/>
                </a:cubicBezTo>
                <a:close/>
                <a:moveTo>
                  <a:pt x="4079" y="1127"/>
                </a:moveTo>
                <a:cubicBezTo>
                  <a:pt x="4079" y="504"/>
                  <a:pt x="4578" y="0"/>
                  <a:pt x="5193" y="0"/>
                </a:cubicBezTo>
                <a:cubicBezTo>
                  <a:pt x="5807" y="0"/>
                  <a:pt x="6305" y="504"/>
                  <a:pt x="6305" y="1127"/>
                </a:cubicBezTo>
                <a:cubicBezTo>
                  <a:pt x="6305" y="1750"/>
                  <a:pt x="5807" y="2254"/>
                  <a:pt x="5193" y="2254"/>
                </a:cubicBezTo>
                <a:cubicBezTo>
                  <a:pt x="4578" y="2254"/>
                  <a:pt x="4079" y="1750"/>
                  <a:pt x="4079" y="1127"/>
                </a:cubicBezTo>
                <a:close/>
                <a:moveTo>
                  <a:pt x="9353" y="1669"/>
                </a:moveTo>
                <a:cubicBezTo>
                  <a:pt x="8800" y="2578"/>
                  <a:pt x="7557" y="3340"/>
                  <a:pt x="6352" y="3340"/>
                </a:cubicBezTo>
                <a:cubicBezTo>
                  <a:pt x="6274" y="3340"/>
                  <a:pt x="6196" y="3336"/>
                  <a:pt x="6118" y="3330"/>
                </a:cubicBezTo>
                <a:cubicBezTo>
                  <a:pt x="6142" y="3615"/>
                  <a:pt x="6252" y="4928"/>
                  <a:pt x="6282" y="5755"/>
                </a:cubicBezTo>
                <a:cubicBezTo>
                  <a:pt x="6288" y="5783"/>
                  <a:pt x="6294" y="5811"/>
                  <a:pt x="6296" y="5841"/>
                </a:cubicBezTo>
                <a:lnTo>
                  <a:pt x="6568" y="10087"/>
                </a:lnTo>
                <a:cubicBezTo>
                  <a:pt x="6586" y="10373"/>
                  <a:pt x="5564" y="10428"/>
                  <a:pt x="5546" y="10154"/>
                </a:cubicBezTo>
                <a:lnTo>
                  <a:pt x="5318" y="6578"/>
                </a:lnTo>
                <a:cubicBezTo>
                  <a:pt x="5280" y="6574"/>
                  <a:pt x="5244" y="6567"/>
                  <a:pt x="5206" y="6567"/>
                </a:cubicBezTo>
                <a:cubicBezTo>
                  <a:pt x="5174" y="6567"/>
                  <a:pt x="5136" y="6577"/>
                  <a:pt x="5099" y="6587"/>
                </a:cubicBezTo>
                <a:lnTo>
                  <a:pt x="4851" y="10126"/>
                </a:lnTo>
                <a:cubicBezTo>
                  <a:pt x="4832" y="10398"/>
                  <a:pt x="3810" y="10338"/>
                  <a:pt x="3830" y="10052"/>
                </a:cubicBezTo>
                <a:lnTo>
                  <a:pt x="4144" y="5559"/>
                </a:lnTo>
                <a:cubicBezTo>
                  <a:pt x="4146" y="5538"/>
                  <a:pt x="4150" y="5520"/>
                  <a:pt x="4154" y="5500"/>
                </a:cubicBezTo>
                <a:cubicBezTo>
                  <a:pt x="4199" y="4432"/>
                  <a:pt x="4252" y="3400"/>
                  <a:pt x="4257" y="3326"/>
                </a:cubicBezTo>
                <a:cubicBezTo>
                  <a:pt x="4169" y="3334"/>
                  <a:pt x="4081" y="3340"/>
                  <a:pt x="3994" y="3340"/>
                </a:cubicBezTo>
                <a:cubicBezTo>
                  <a:pt x="2788" y="3340"/>
                  <a:pt x="1546" y="2578"/>
                  <a:pt x="993" y="1669"/>
                </a:cubicBezTo>
                <a:cubicBezTo>
                  <a:pt x="879" y="1481"/>
                  <a:pt x="936" y="1235"/>
                  <a:pt x="1122" y="1120"/>
                </a:cubicBezTo>
                <a:cubicBezTo>
                  <a:pt x="1308" y="1003"/>
                  <a:pt x="1551" y="1062"/>
                  <a:pt x="1665" y="1250"/>
                </a:cubicBezTo>
                <a:cubicBezTo>
                  <a:pt x="2166" y="2073"/>
                  <a:pt x="3484" y="2756"/>
                  <a:pt x="4493" y="2470"/>
                </a:cubicBezTo>
                <a:cubicBezTo>
                  <a:pt x="4663" y="2411"/>
                  <a:pt x="4865" y="2374"/>
                  <a:pt x="5089" y="2365"/>
                </a:cubicBezTo>
                <a:lnTo>
                  <a:pt x="4729" y="5423"/>
                </a:lnTo>
                <a:lnTo>
                  <a:pt x="5203" y="5915"/>
                </a:lnTo>
                <a:lnTo>
                  <a:pt x="5617" y="5423"/>
                </a:lnTo>
                <a:lnTo>
                  <a:pt x="5330" y="2373"/>
                </a:lnTo>
                <a:cubicBezTo>
                  <a:pt x="5531" y="2387"/>
                  <a:pt x="5725" y="2423"/>
                  <a:pt x="5890" y="2481"/>
                </a:cubicBezTo>
                <a:cubicBezTo>
                  <a:pt x="6894" y="2741"/>
                  <a:pt x="8187" y="2063"/>
                  <a:pt x="8681" y="1250"/>
                </a:cubicBezTo>
                <a:cubicBezTo>
                  <a:pt x="8795" y="1062"/>
                  <a:pt x="9038" y="1003"/>
                  <a:pt x="9224" y="1119"/>
                </a:cubicBezTo>
                <a:cubicBezTo>
                  <a:pt x="9410" y="1235"/>
                  <a:pt x="9468" y="1481"/>
                  <a:pt x="9353" y="1669"/>
                </a:cubicBezTo>
                <a:close/>
                <a:moveTo>
                  <a:pt x="8844" y="4304"/>
                </a:moveTo>
                <a:cubicBezTo>
                  <a:pt x="8839" y="4303"/>
                  <a:pt x="8833" y="4303"/>
                  <a:pt x="8827" y="4302"/>
                </a:cubicBezTo>
                <a:lnTo>
                  <a:pt x="8900" y="5088"/>
                </a:lnTo>
                <a:lnTo>
                  <a:pt x="8793" y="5217"/>
                </a:lnTo>
                <a:lnTo>
                  <a:pt x="8671" y="5088"/>
                </a:lnTo>
                <a:lnTo>
                  <a:pt x="8763" y="4301"/>
                </a:lnTo>
                <a:cubicBezTo>
                  <a:pt x="8543" y="4286"/>
                  <a:pt x="8343" y="4195"/>
                  <a:pt x="7895" y="3770"/>
                </a:cubicBezTo>
                <a:cubicBezTo>
                  <a:pt x="7846" y="3723"/>
                  <a:pt x="7769" y="3725"/>
                  <a:pt x="7722" y="3776"/>
                </a:cubicBezTo>
                <a:cubicBezTo>
                  <a:pt x="7676" y="3826"/>
                  <a:pt x="7679" y="3906"/>
                  <a:pt x="7729" y="3953"/>
                </a:cubicBezTo>
                <a:cubicBezTo>
                  <a:pt x="8086" y="4293"/>
                  <a:pt x="8319" y="4456"/>
                  <a:pt x="8558" y="4519"/>
                </a:cubicBezTo>
                <a:cubicBezTo>
                  <a:pt x="8558" y="4523"/>
                  <a:pt x="8556" y="4527"/>
                  <a:pt x="8556" y="4530"/>
                </a:cubicBezTo>
                <a:lnTo>
                  <a:pt x="8505" y="5505"/>
                </a:lnTo>
                <a:lnTo>
                  <a:pt x="8378" y="6694"/>
                </a:lnTo>
                <a:cubicBezTo>
                  <a:pt x="8369" y="6780"/>
                  <a:pt x="8430" y="6857"/>
                  <a:pt x="8514" y="6867"/>
                </a:cubicBezTo>
                <a:cubicBezTo>
                  <a:pt x="8520" y="6867"/>
                  <a:pt x="8525" y="6867"/>
                  <a:pt x="8530" y="6867"/>
                </a:cubicBezTo>
                <a:cubicBezTo>
                  <a:pt x="8608" y="6867"/>
                  <a:pt x="8674" y="6808"/>
                  <a:pt x="8683" y="6728"/>
                </a:cubicBezTo>
                <a:lnTo>
                  <a:pt x="8815" y="5498"/>
                </a:lnTo>
                <a:lnTo>
                  <a:pt x="9012" y="6736"/>
                </a:lnTo>
                <a:cubicBezTo>
                  <a:pt x="9025" y="6813"/>
                  <a:pt x="9090" y="6868"/>
                  <a:pt x="9164" y="6868"/>
                </a:cubicBezTo>
                <a:cubicBezTo>
                  <a:pt x="9172" y="6868"/>
                  <a:pt x="9180" y="6867"/>
                  <a:pt x="9188" y="6866"/>
                </a:cubicBezTo>
                <a:cubicBezTo>
                  <a:pt x="9272" y="6852"/>
                  <a:pt x="9328" y="6771"/>
                  <a:pt x="9315" y="6686"/>
                </a:cubicBezTo>
                <a:lnTo>
                  <a:pt x="9119" y="5462"/>
                </a:lnTo>
                <a:cubicBezTo>
                  <a:pt x="9119" y="5461"/>
                  <a:pt x="9120" y="5460"/>
                  <a:pt x="9120" y="5459"/>
                </a:cubicBezTo>
                <a:lnTo>
                  <a:pt x="9046" y="4530"/>
                </a:lnTo>
                <a:cubicBezTo>
                  <a:pt x="9046" y="4526"/>
                  <a:pt x="9046" y="4522"/>
                  <a:pt x="9045" y="4518"/>
                </a:cubicBezTo>
                <a:cubicBezTo>
                  <a:pt x="9279" y="4456"/>
                  <a:pt x="9631" y="4296"/>
                  <a:pt x="9990" y="3953"/>
                </a:cubicBezTo>
                <a:cubicBezTo>
                  <a:pt x="10040" y="3906"/>
                  <a:pt x="10043" y="3826"/>
                  <a:pt x="9997" y="3776"/>
                </a:cubicBezTo>
                <a:cubicBezTo>
                  <a:pt x="9950" y="3725"/>
                  <a:pt x="9873" y="3723"/>
                  <a:pt x="9823" y="3770"/>
                </a:cubicBezTo>
                <a:cubicBezTo>
                  <a:pt x="9407" y="4166"/>
                  <a:pt x="9010" y="4290"/>
                  <a:pt x="8857" y="4300"/>
                </a:cubicBezTo>
                <a:cubicBezTo>
                  <a:pt x="8852" y="4300"/>
                  <a:pt x="8849" y="4303"/>
                  <a:pt x="8844" y="4304"/>
                </a:cubicBezTo>
                <a:close/>
                <a:moveTo>
                  <a:pt x="8790" y="4263"/>
                </a:moveTo>
                <a:cubicBezTo>
                  <a:pt x="8949" y="4263"/>
                  <a:pt x="9078" y="4131"/>
                  <a:pt x="9078" y="3969"/>
                </a:cubicBezTo>
                <a:cubicBezTo>
                  <a:pt x="9078" y="3807"/>
                  <a:pt x="8949" y="3675"/>
                  <a:pt x="8790" y="3675"/>
                </a:cubicBezTo>
                <a:cubicBezTo>
                  <a:pt x="8631" y="3675"/>
                  <a:pt x="8503" y="3807"/>
                  <a:pt x="8503" y="3969"/>
                </a:cubicBezTo>
                <a:cubicBezTo>
                  <a:pt x="8503" y="4131"/>
                  <a:pt x="8631" y="4263"/>
                  <a:pt x="8790" y="4263"/>
                </a:cubicBezTo>
                <a:close/>
                <a:moveTo>
                  <a:pt x="9514" y="6418"/>
                </a:moveTo>
                <a:cubicBezTo>
                  <a:pt x="9649" y="6475"/>
                  <a:pt x="9732" y="6548"/>
                  <a:pt x="9732" y="6629"/>
                </a:cubicBezTo>
                <a:cubicBezTo>
                  <a:pt x="9732" y="6745"/>
                  <a:pt x="9561" y="6846"/>
                  <a:pt x="9306" y="6903"/>
                </a:cubicBezTo>
                <a:cubicBezTo>
                  <a:pt x="9287" y="6910"/>
                  <a:pt x="9267" y="6915"/>
                  <a:pt x="9245" y="6917"/>
                </a:cubicBezTo>
                <a:cubicBezTo>
                  <a:pt x="9240" y="6918"/>
                  <a:pt x="9235" y="6918"/>
                  <a:pt x="9229" y="6918"/>
                </a:cubicBezTo>
                <a:cubicBezTo>
                  <a:pt x="9112" y="6939"/>
                  <a:pt x="8983" y="6952"/>
                  <a:pt x="8845" y="6952"/>
                </a:cubicBezTo>
                <a:cubicBezTo>
                  <a:pt x="8355" y="6952"/>
                  <a:pt x="7957" y="6807"/>
                  <a:pt x="7957" y="6629"/>
                </a:cubicBezTo>
                <a:cubicBezTo>
                  <a:pt x="7957" y="6542"/>
                  <a:pt x="8055" y="6463"/>
                  <a:pt x="8211" y="6405"/>
                </a:cubicBezTo>
                <a:lnTo>
                  <a:pt x="8222" y="6252"/>
                </a:lnTo>
                <a:cubicBezTo>
                  <a:pt x="7685" y="6340"/>
                  <a:pt x="7308" y="6534"/>
                  <a:pt x="7308" y="6762"/>
                </a:cubicBezTo>
                <a:cubicBezTo>
                  <a:pt x="7308" y="7072"/>
                  <a:pt x="8000" y="7324"/>
                  <a:pt x="8854" y="7324"/>
                </a:cubicBezTo>
                <a:cubicBezTo>
                  <a:pt x="9708" y="7324"/>
                  <a:pt x="10400" y="7072"/>
                  <a:pt x="10400" y="6762"/>
                </a:cubicBezTo>
                <a:cubicBezTo>
                  <a:pt x="10400" y="6535"/>
                  <a:pt x="10027" y="6342"/>
                  <a:pt x="9494" y="6253"/>
                </a:cubicBezTo>
                <a:lnTo>
                  <a:pt x="9514" y="6418"/>
                </a:lnTo>
                <a:close/>
                <a:moveTo>
                  <a:pt x="1543" y="4300"/>
                </a:moveTo>
                <a:cubicBezTo>
                  <a:pt x="1391" y="4290"/>
                  <a:pt x="994" y="4166"/>
                  <a:pt x="577" y="3770"/>
                </a:cubicBezTo>
                <a:cubicBezTo>
                  <a:pt x="528" y="3723"/>
                  <a:pt x="450" y="3725"/>
                  <a:pt x="404" y="3776"/>
                </a:cubicBezTo>
                <a:cubicBezTo>
                  <a:pt x="358" y="3826"/>
                  <a:pt x="361" y="3906"/>
                  <a:pt x="411" y="3953"/>
                </a:cubicBezTo>
                <a:cubicBezTo>
                  <a:pt x="770" y="4296"/>
                  <a:pt x="1122" y="4456"/>
                  <a:pt x="1355" y="4518"/>
                </a:cubicBezTo>
                <a:cubicBezTo>
                  <a:pt x="1355" y="4522"/>
                  <a:pt x="1355" y="4526"/>
                  <a:pt x="1355" y="4530"/>
                </a:cubicBezTo>
                <a:lnTo>
                  <a:pt x="1281" y="5459"/>
                </a:lnTo>
                <a:cubicBezTo>
                  <a:pt x="1281" y="5460"/>
                  <a:pt x="1282" y="5461"/>
                  <a:pt x="1282" y="5462"/>
                </a:cubicBezTo>
                <a:lnTo>
                  <a:pt x="1086" y="6686"/>
                </a:lnTo>
                <a:cubicBezTo>
                  <a:pt x="1072" y="6771"/>
                  <a:pt x="1129" y="6852"/>
                  <a:pt x="1212" y="6866"/>
                </a:cubicBezTo>
                <a:cubicBezTo>
                  <a:pt x="1221" y="6867"/>
                  <a:pt x="1229" y="6867"/>
                  <a:pt x="1236" y="6867"/>
                </a:cubicBezTo>
                <a:cubicBezTo>
                  <a:pt x="1311" y="6867"/>
                  <a:pt x="1376" y="6813"/>
                  <a:pt x="1388" y="6736"/>
                </a:cubicBezTo>
                <a:lnTo>
                  <a:pt x="1586" y="5498"/>
                </a:lnTo>
                <a:lnTo>
                  <a:pt x="1718" y="6728"/>
                </a:lnTo>
                <a:cubicBezTo>
                  <a:pt x="1726" y="6808"/>
                  <a:pt x="1792" y="6867"/>
                  <a:pt x="1870" y="6867"/>
                </a:cubicBezTo>
                <a:cubicBezTo>
                  <a:pt x="1875" y="6867"/>
                  <a:pt x="1881" y="6867"/>
                  <a:pt x="1887" y="6867"/>
                </a:cubicBezTo>
                <a:cubicBezTo>
                  <a:pt x="1971" y="6857"/>
                  <a:pt x="2032" y="6780"/>
                  <a:pt x="2022" y="6694"/>
                </a:cubicBezTo>
                <a:lnTo>
                  <a:pt x="1895" y="5505"/>
                </a:lnTo>
                <a:lnTo>
                  <a:pt x="1845" y="4530"/>
                </a:lnTo>
                <a:cubicBezTo>
                  <a:pt x="1845" y="4527"/>
                  <a:pt x="1843" y="4523"/>
                  <a:pt x="1843" y="4519"/>
                </a:cubicBezTo>
                <a:cubicBezTo>
                  <a:pt x="2082" y="4456"/>
                  <a:pt x="2314" y="4293"/>
                  <a:pt x="2672" y="3953"/>
                </a:cubicBezTo>
                <a:cubicBezTo>
                  <a:pt x="2722" y="3906"/>
                  <a:pt x="2725" y="3826"/>
                  <a:pt x="2678" y="3776"/>
                </a:cubicBezTo>
                <a:cubicBezTo>
                  <a:pt x="2632" y="3725"/>
                  <a:pt x="2555" y="3722"/>
                  <a:pt x="2505" y="3770"/>
                </a:cubicBezTo>
                <a:cubicBezTo>
                  <a:pt x="2058" y="4195"/>
                  <a:pt x="1857" y="4286"/>
                  <a:pt x="1637" y="4301"/>
                </a:cubicBezTo>
                <a:lnTo>
                  <a:pt x="1730" y="5088"/>
                </a:lnTo>
                <a:lnTo>
                  <a:pt x="1608" y="5217"/>
                </a:lnTo>
                <a:lnTo>
                  <a:pt x="1501" y="5088"/>
                </a:lnTo>
                <a:lnTo>
                  <a:pt x="1574" y="4302"/>
                </a:lnTo>
                <a:cubicBezTo>
                  <a:pt x="1568" y="4303"/>
                  <a:pt x="1562" y="4303"/>
                  <a:pt x="1557" y="4304"/>
                </a:cubicBezTo>
                <a:cubicBezTo>
                  <a:pt x="1552" y="4303"/>
                  <a:pt x="1548" y="4300"/>
                  <a:pt x="1543" y="4300"/>
                </a:cubicBezTo>
                <a:close/>
                <a:moveTo>
                  <a:pt x="1898" y="3969"/>
                </a:moveTo>
                <a:cubicBezTo>
                  <a:pt x="1898" y="3807"/>
                  <a:pt x="1769" y="3675"/>
                  <a:pt x="1610" y="3675"/>
                </a:cubicBezTo>
                <a:cubicBezTo>
                  <a:pt x="1452" y="3675"/>
                  <a:pt x="1323" y="3807"/>
                  <a:pt x="1323" y="3969"/>
                </a:cubicBezTo>
                <a:cubicBezTo>
                  <a:pt x="1323" y="4131"/>
                  <a:pt x="1452" y="4263"/>
                  <a:pt x="1610" y="4263"/>
                </a:cubicBezTo>
                <a:cubicBezTo>
                  <a:pt x="1769" y="4263"/>
                  <a:pt x="1898" y="4131"/>
                  <a:pt x="1898" y="3969"/>
                </a:cubicBezTo>
                <a:close/>
                <a:moveTo>
                  <a:pt x="906" y="6253"/>
                </a:moveTo>
                <a:cubicBezTo>
                  <a:pt x="373" y="6342"/>
                  <a:pt x="0" y="6535"/>
                  <a:pt x="0" y="6762"/>
                </a:cubicBezTo>
                <a:cubicBezTo>
                  <a:pt x="0" y="7072"/>
                  <a:pt x="693" y="7324"/>
                  <a:pt x="1547" y="7324"/>
                </a:cubicBezTo>
                <a:cubicBezTo>
                  <a:pt x="2401" y="7324"/>
                  <a:pt x="3093" y="7072"/>
                  <a:pt x="3093" y="6762"/>
                </a:cubicBezTo>
                <a:cubicBezTo>
                  <a:pt x="3093" y="6534"/>
                  <a:pt x="2716" y="6340"/>
                  <a:pt x="2178" y="6252"/>
                </a:cubicBezTo>
                <a:lnTo>
                  <a:pt x="2189" y="6405"/>
                </a:lnTo>
                <a:cubicBezTo>
                  <a:pt x="2346" y="6463"/>
                  <a:pt x="2444" y="6542"/>
                  <a:pt x="2444" y="6629"/>
                </a:cubicBezTo>
                <a:cubicBezTo>
                  <a:pt x="2444" y="6807"/>
                  <a:pt x="2046" y="6952"/>
                  <a:pt x="1556" y="6952"/>
                </a:cubicBezTo>
                <a:cubicBezTo>
                  <a:pt x="1418" y="6952"/>
                  <a:pt x="1289" y="6939"/>
                  <a:pt x="1172" y="6918"/>
                </a:cubicBezTo>
                <a:cubicBezTo>
                  <a:pt x="1166" y="6918"/>
                  <a:pt x="1161" y="6918"/>
                  <a:pt x="1155" y="6917"/>
                </a:cubicBezTo>
                <a:cubicBezTo>
                  <a:pt x="1134" y="6915"/>
                  <a:pt x="1114" y="6910"/>
                  <a:pt x="1095" y="6903"/>
                </a:cubicBezTo>
                <a:cubicBezTo>
                  <a:pt x="840" y="6846"/>
                  <a:pt x="669" y="6745"/>
                  <a:pt x="669" y="6629"/>
                </a:cubicBezTo>
                <a:cubicBezTo>
                  <a:pt x="669" y="6548"/>
                  <a:pt x="751" y="6475"/>
                  <a:pt x="887" y="6418"/>
                </a:cubicBezTo>
                <a:lnTo>
                  <a:pt x="906" y="6253"/>
                </a:ln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29" name="five-persons-silhouettes_35150">
            <a:extLst>
              <a:ext uri="{FF2B5EF4-FFF2-40B4-BE49-F238E27FC236}">
                <a16:creationId xmlns:a16="http://schemas.microsoft.com/office/drawing/2014/main" id="{82A6E1DA-99DF-3487-1645-5AD5B965CA89}"/>
              </a:ext>
            </a:extLst>
          </p:cNvPr>
          <p:cNvSpPr>
            <a:spLocks noChangeAspect="1"/>
          </p:cNvSpPr>
          <p:nvPr/>
        </p:nvSpPr>
        <p:spPr bwMode="auto">
          <a:xfrm>
            <a:off x="8527878" y="3761349"/>
            <a:ext cx="488574" cy="481583"/>
          </a:xfrm>
          <a:custGeom>
            <a:avLst/>
            <a:gdLst>
              <a:gd name="connsiteX0" fmla="*/ 380334 w 604427"/>
              <a:gd name="connsiteY0" fmla="*/ 318885 h 595779"/>
              <a:gd name="connsiteX1" fmla="*/ 454974 w 604427"/>
              <a:gd name="connsiteY1" fmla="*/ 319033 h 595779"/>
              <a:gd name="connsiteX2" fmla="*/ 481091 w 604427"/>
              <a:gd name="connsiteY2" fmla="*/ 344662 h 595779"/>
              <a:gd name="connsiteX3" fmla="*/ 481091 w 604427"/>
              <a:gd name="connsiteY3" fmla="*/ 443624 h 595779"/>
              <a:gd name="connsiteX4" fmla="*/ 468923 w 604427"/>
              <a:gd name="connsiteY4" fmla="*/ 458587 h 595779"/>
              <a:gd name="connsiteX5" fmla="*/ 456755 w 604427"/>
              <a:gd name="connsiteY5" fmla="*/ 443328 h 595779"/>
              <a:gd name="connsiteX6" fmla="*/ 456755 w 604427"/>
              <a:gd name="connsiteY6" fmla="*/ 381254 h 595779"/>
              <a:gd name="connsiteX7" fmla="*/ 456458 w 604427"/>
              <a:gd name="connsiteY7" fmla="*/ 372218 h 595779"/>
              <a:gd name="connsiteX8" fmla="*/ 453490 w 604427"/>
              <a:gd name="connsiteY8" fmla="*/ 367625 h 595779"/>
              <a:gd name="connsiteX9" fmla="*/ 450819 w 604427"/>
              <a:gd name="connsiteY9" fmla="*/ 372662 h 595779"/>
              <a:gd name="connsiteX10" fmla="*/ 450819 w 604427"/>
              <a:gd name="connsiteY10" fmla="*/ 375921 h 595779"/>
              <a:gd name="connsiteX11" fmla="*/ 450671 w 604427"/>
              <a:gd name="connsiteY11" fmla="*/ 577103 h 595779"/>
              <a:gd name="connsiteX12" fmla="*/ 444587 w 604427"/>
              <a:gd name="connsiteY12" fmla="*/ 592066 h 595779"/>
              <a:gd name="connsiteX13" fmla="*/ 428857 w 604427"/>
              <a:gd name="connsiteY13" fmla="*/ 593844 h 595779"/>
              <a:gd name="connsiteX14" fmla="*/ 420102 w 604427"/>
              <a:gd name="connsiteY14" fmla="*/ 578733 h 595779"/>
              <a:gd name="connsiteX15" fmla="*/ 420251 w 604427"/>
              <a:gd name="connsiteY15" fmla="*/ 469105 h 595779"/>
              <a:gd name="connsiteX16" fmla="*/ 420251 w 604427"/>
              <a:gd name="connsiteY16" fmla="*/ 459475 h 595779"/>
              <a:gd name="connsiteX17" fmla="*/ 417283 w 604427"/>
              <a:gd name="connsiteY17" fmla="*/ 458290 h 595779"/>
              <a:gd name="connsiteX18" fmla="*/ 414167 w 604427"/>
              <a:gd name="connsiteY18" fmla="*/ 464957 h 595779"/>
              <a:gd name="connsiteX19" fmla="*/ 414018 w 604427"/>
              <a:gd name="connsiteY19" fmla="*/ 519771 h 595779"/>
              <a:gd name="connsiteX20" fmla="*/ 414018 w 604427"/>
              <a:gd name="connsiteY20" fmla="*/ 576955 h 595779"/>
              <a:gd name="connsiteX21" fmla="*/ 398586 w 604427"/>
              <a:gd name="connsiteY21" fmla="*/ 595770 h 595779"/>
              <a:gd name="connsiteX22" fmla="*/ 383747 w 604427"/>
              <a:gd name="connsiteY22" fmla="*/ 577103 h 595779"/>
              <a:gd name="connsiteX23" fmla="*/ 383747 w 604427"/>
              <a:gd name="connsiteY23" fmla="*/ 378292 h 595779"/>
              <a:gd name="connsiteX24" fmla="*/ 383747 w 604427"/>
              <a:gd name="connsiteY24" fmla="*/ 373403 h 595779"/>
              <a:gd name="connsiteX25" fmla="*/ 380185 w 604427"/>
              <a:gd name="connsiteY25" fmla="*/ 367477 h 595779"/>
              <a:gd name="connsiteX26" fmla="*/ 377663 w 604427"/>
              <a:gd name="connsiteY26" fmla="*/ 373255 h 595779"/>
              <a:gd name="connsiteX27" fmla="*/ 377514 w 604427"/>
              <a:gd name="connsiteY27" fmla="*/ 440365 h 595779"/>
              <a:gd name="connsiteX28" fmla="*/ 377514 w 604427"/>
              <a:gd name="connsiteY28" fmla="*/ 446883 h 595779"/>
              <a:gd name="connsiteX29" fmla="*/ 365198 w 604427"/>
              <a:gd name="connsiteY29" fmla="*/ 458587 h 595779"/>
              <a:gd name="connsiteX30" fmla="*/ 353178 w 604427"/>
              <a:gd name="connsiteY30" fmla="*/ 446735 h 595779"/>
              <a:gd name="connsiteX31" fmla="*/ 353030 w 604427"/>
              <a:gd name="connsiteY31" fmla="*/ 420661 h 595779"/>
              <a:gd name="connsiteX32" fmla="*/ 353030 w 604427"/>
              <a:gd name="connsiteY32" fmla="*/ 346144 h 595779"/>
              <a:gd name="connsiteX33" fmla="*/ 380334 w 604427"/>
              <a:gd name="connsiteY33" fmla="*/ 318885 h 595779"/>
              <a:gd name="connsiteX34" fmla="*/ 145351 w 604427"/>
              <a:gd name="connsiteY34" fmla="*/ 318885 h 595779"/>
              <a:gd name="connsiteX35" fmla="*/ 219843 w 604427"/>
              <a:gd name="connsiteY35" fmla="*/ 318885 h 595779"/>
              <a:gd name="connsiteX36" fmla="*/ 245960 w 604427"/>
              <a:gd name="connsiteY36" fmla="*/ 344663 h 595779"/>
              <a:gd name="connsiteX37" fmla="*/ 245960 w 604427"/>
              <a:gd name="connsiteY37" fmla="*/ 443627 h 595779"/>
              <a:gd name="connsiteX38" fmla="*/ 233792 w 604427"/>
              <a:gd name="connsiteY38" fmla="*/ 458590 h 595779"/>
              <a:gd name="connsiteX39" fmla="*/ 221624 w 604427"/>
              <a:gd name="connsiteY39" fmla="*/ 443331 h 595779"/>
              <a:gd name="connsiteX40" fmla="*/ 221624 w 604427"/>
              <a:gd name="connsiteY40" fmla="*/ 381108 h 595779"/>
              <a:gd name="connsiteX41" fmla="*/ 221475 w 604427"/>
              <a:gd name="connsiteY41" fmla="*/ 372219 h 595779"/>
              <a:gd name="connsiteX42" fmla="*/ 218507 w 604427"/>
              <a:gd name="connsiteY42" fmla="*/ 367626 h 595779"/>
              <a:gd name="connsiteX43" fmla="*/ 215836 w 604427"/>
              <a:gd name="connsiteY43" fmla="*/ 372663 h 595779"/>
              <a:gd name="connsiteX44" fmla="*/ 215836 w 604427"/>
              <a:gd name="connsiteY44" fmla="*/ 375923 h 595779"/>
              <a:gd name="connsiteX45" fmla="*/ 215540 w 604427"/>
              <a:gd name="connsiteY45" fmla="*/ 577110 h 595779"/>
              <a:gd name="connsiteX46" fmla="*/ 209604 w 604427"/>
              <a:gd name="connsiteY46" fmla="*/ 592073 h 595779"/>
              <a:gd name="connsiteX47" fmla="*/ 193874 w 604427"/>
              <a:gd name="connsiteY47" fmla="*/ 593851 h 595779"/>
              <a:gd name="connsiteX48" fmla="*/ 185119 w 604427"/>
              <a:gd name="connsiteY48" fmla="*/ 578740 h 595779"/>
              <a:gd name="connsiteX49" fmla="*/ 185119 w 604427"/>
              <a:gd name="connsiteY49" fmla="*/ 469109 h 595779"/>
              <a:gd name="connsiteX50" fmla="*/ 185119 w 604427"/>
              <a:gd name="connsiteY50" fmla="*/ 459479 h 595779"/>
              <a:gd name="connsiteX51" fmla="*/ 182300 w 604427"/>
              <a:gd name="connsiteY51" fmla="*/ 458294 h 595779"/>
              <a:gd name="connsiteX52" fmla="*/ 179035 w 604427"/>
              <a:gd name="connsiteY52" fmla="*/ 464961 h 595779"/>
              <a:gd name="connsiteX53" fmla="*/ 178887 w 604427"/>
              <a:gd name="connsiteY53" fmla="*/ 519776 h 595779"/>
              <a:gd name="connsiteX54" fmla="*/ 178887 w 604427"/>
              <a:gd name="connsiteY54" fmla="*/ 576962 h 595779"/>
              <a:gd name="connsiteX55" fmla="*/ 163454 w 604427"/>
              <a:gd name="connsiteY55" fmla="*/ 595777 h 595779"/>
              <a:gd name="connsiteX56" fmla="*/ 148764 w 604427"/>
              <a:gd name="connsiteY56" fmla="*/ 577110 h 595779"/>
              <a:gd name="connsiteX57" fmla="*/ 148764 w 604427"/>
              <a:gd name="connsiteY57" fmla="*/ 378293 h 595779"/>
              <a:gd name="connsiteX58" fmla="*/ 148615 w 604427"/>
              <a:gd name="connsiteY58" fmla="*/ 373404 h 595779"/>
              <a:gd name="connsiteX59" fmla="*/ 145202 w 604427"/>
              <a:gd name="connsiteY59" fmla="*/ 367478 h 595779"/>
              <a:gd name="connsiteX60" fmla="*/ 142680 w 604427"/>
              <a:gd name="connsiteY60" fmla="*/ 373256 h 595779"/>
              <a:gd name="connsiteX61" fmla="*/ 142531 w 604427"/>
              <a:gd name="connsiteY61" fmla="*/ 440368 h 595779"/>
              <a:gd name="connsiteX62" fmla="*/ 142383 w 604427"/>
              <a:gd name="connsiteY62" fmla="*/ 446886 h 595779"/>
              <a:gd name="connsiteX63" fmla="*/ 130215 w 604427"/>
              <a:gd name="connsiteY63" fmla="*/ 458590 h 595779"/>
              <a:gd name="connsiteX64" fmla="*/ 118195 w 604427"/>
              <a:gd name="connsiteY64" fmla="*/ 446738 h 595779"/>
              <a:gd name="connsiteX65" fmla="*/ 118047 w 604427"/>
              <a:gd name="connsiteY65" fmla="*/ 420664 h 595779"/>
              <a:gd name="connsiteX66" fmla="*/ 118047 w 604427"/>
              <a:gd name="connsiteY66" fmla="*/ 346145 h 595779"/>
              <a:gd name="connsiteX67" fmla="*/ 145351 w 604427"/>
              <a:gd name="connsiteY67" fmla="*/ 318885 h 595779"/>
              <a:gd name="connsiteX68" fmla="*/ 417272 w 604427"/>
              <a:gd name="connsiteY68" fmla="*/ 259822 h 595779"/>
              <a:gd name="connsiteX69" fmla="*/ 441427 w 604427"/>
              <a:gd name="connsiteY69" fmla="*/ 284396 h 595779"/>
              <a:gd name="connsiteX70" fmla="*/ 416679 w 604427"/>
              <a:gd name="connsiteY70" fmla="*/ 308082 h 595779"/>
              <a:gd name="connsiteX71" fmla="*/ 392673 w 604427"/>
              <a:gd name="connsiteY71" fmla="*/ 284100 h 595779"/>
              <a:gd name="connsiteX72" fmla="*/ 417272 w 604427"/>
              <a:gd name="connsiteY72" fmla="*/ 259822 h 595779"/>
              <a:gd name="connsiteX73" fmla="*/ 182145 w 604427"/>
              <a:gd name="connsiteY73" fmla="*/ 259822 h 595779"/>
              <a:gd name="connsiteX74" fmla="*/ 206444 w 604427"/>
              <a:gd name="connsiteY74" fmla="*/ 284396 h 595779"/>
              <a:gd name="connsiteX75" fmla="*/ 181700 w 604427"/>
              <a:gd name="connsiteY75" fmla="*/ 308082 h 595779"/>
              <a:gd name="connsiteX76" fmla="*/ 157697 w 604427"/>
              <a:gd name="connsiteY76" fmla="*/ 284100 h 595779"/>
              <a:gd name="connsiteX77" fmla="*/ 182145 w 604427"/>
              <a:gd name="connsiteY77" fmla="*/ 259822 h 595779"/>
              <a:gd name="connsiteX78" fmla="*/ 503753 w 604427"/>
              <a:gd name="connsiteY78" fmla="*/ 59063 h 595779"/>
              <a:gd name="connsiteX79" fmla="*/ 578245 w 604427"/>
              <a:gd name="connsiteY79" fmla="*/ 59211 h 595779"/>
              <a:gd name="connsiteX80" fmla="*/ 604362 w 604427"/>
              <a:gd name="connsiteY80" fmla="*/ 84841 h 595779"/>
              <a:gd name="connsiteX81" fmla="*/ 604362 w 604427"/>
              <a:gd name="connsiteY81" fmla="*/ 183805 h 595779"/>
              <a:gd name="connsiteX82" fmla="*/ 592194 w 604427"/>
              <a:gd name="connsiteY82" fmla="*/ 198768 h 595779"/>
              <a:gd name="connsiteX83" fmla="*/ 580026 w 604427"/>
              <a:gd name="connsiteY83" fmla="*/ 183509 h 595779"/>
              <a:gd name="connsiteX84" fmla="*/ 580026 w 604427"/>
              <a:gd name="connsiteY84" fmla="*/ 121434 h 595779"/>
              <a:gd name="connsiteX85" fmla="*/ 579877 w 604427"/>
              <a:gd name="connsiteY85" fmla="*/ 112397 h 595779"/>
              <a:gd name="connsiteX86" fmla="*/ 576909 w 604427"/>
              <a:gd name="connsiteY86" fmla="*/ 107804 h 595779"/>
              <a:gd name="connsiteX87" fmla="*/ 574090 w 604427"/>
              <a:gd name="connsiteY87" fmla="*/ 112841 h 595779"/>
              <a:gd name="connsiteX88" fmla="*/ 574238 w 604427"/>
              <a:gd name="connsiteY88" fmla="*/ 116101 h 595779"/>
              <a:gd name="connsiteX89" fmla="*/ 573942 w 604427"/>
              <a:gd name="connsiteY89" fmla="*/ 317288 h 595779"/>
              <a:gd name="connsiteX90" fmla="*/ 567857 w 604427"/>
              <a:gd name="connsiteY90" fmla="*/ 332251 h 595779"/>
              <a:gd name="connsiteX91" fmla="*/ 552128 w 604427"/>
              <a:gd name="connsiteY91" fmla="*/ 334029 h 595779"/>
              <a:gd name="connsiteX92" fmla="*/ 543521 w 604427"/>
              <a:gd name="connsiteY92" fmla="*/ 318918 h 595779"/>
              <a:gd name="connsiteX93" fmla="*/ 543521 w 604427"/>
              <a:gd name="connsiteY93" fmla="*/ 209287 h 595779"/>
              <a:gd name="connsiteX94" fmla="*/ 543521 w 604427"/>
              <a:gd name="connsiteY94" fmla="*/ 199657 h 595779"/>
              <a:gd name="connsiteX95" fmla="*/ 540554 w 604427"/>
              <a:gd name="connsiteY95" fmla="*/ 198472 h 595779"/>
              <a:gd name="connsiteX96" fmla="*/ 537437 w 604427"/>
              <a:gd name="connsiteY96" fmla="*/ 205139 h 595779"/>
              <a:gd name="connsiteX97" fmla="*/ 537289 w 604427"/>
              <a:gd name="connsiteY97" fmla="*/ 259954 h 595779"/>
              <a:gd name="connsiteX98" fmla="*/ 537289 w 604427"/>
              <a:gd name="connsiteY98" fmla="*/ 317140 h 595779"/>
              <a:gd name="connsiteX99" fmla="*/ 521856 w 604427"/>
              <a:gd name="connsiteY99" fmla="*/ 335955 h 595779"/>
              <a:gd name="connsiteX100" fmla="*/ 507166 w 604427"/>
              <a:gd name="connsiteY100" fmla="*/ 317288 h 595779"/>
              <a:gd name="connsiteX101" fmla="*/ 507166 w 604427"/>
              <a:gd name="connsiteY101" fmla="*/ 118471 h 595779"/>
              <a:gd name="connsiteX102" fmla="*/ 507017 w 604427"/>
              <a:gd name="connsiteY102" fmla="*/ 113582 h 595779"/>
              <a:gd name="connsiteX103" fmla="*/ 503604 w 604427"/>
              <a:gd name="connsiteY103" fmla="*/ 107656 h 595779"/>
              <a:gd name="connsiteX104" fmla="*/ 500933 w 604427"/>
              <a:gd name="connsiteY104" fmla="*/ 113434 h 595779"/>
              <a:gd name="connsiteX105" fmla="*/ 500785 w 604427"/>
              <a:gd name="connsiteY105" fmla="*/ 180546 h 595779"/>
              <a:gd name="connsiteX106" fmla="*/ 500785 w 604427"/>
              <a:gd name="connsiteY106" fmla="*/ 187064 h 595779"/>
              <a:gd name="connsiteX107" fmla="*/ 488617 w 604427"/>
              <a:gd name="connsiteY107" fmla="*/ 198768 h 595779"/>
              <a:gd name="connsiteX108" fmla="*/ 476449 w 604427"/>
              <a:gd name="connsiteY108" fmla="*/ 186916 h 595779"/>
              <a:gd name="connsiteX109" fmla="*/ 476300 w 604427"/>
              <a:gd name="connsiteY109" fmla="*/ 160842 h 595779"/>
              <a:gd name="connsiteX110" fmla="*/ 476449 w 604427"/>
              <a:gd name="connsiteY110" fmla="*/ 86323 h 595779"/>
              <a:gd name="connsiteX111" fmla="*/ 503753 w 604427"/>
              <a:gd name="connsiteY111" fmla="*/ 59063 h 595779"/>
              <a:gd name="connsiteX112" fmla="*/ 262263 w 604427"/>
              <a:gd name="connsiteY112" fmla="*/ 59063 h 595779"/>
              <a:gd name="connsiteX113" fmla="*/ 336862 w 604427"/>
              <a:gd name="connsiteY113" fmla="*/ 59063 h 595779"/>
              <a:gd name="connsiteX114" fmla="*/ 362817 w 604427"/>
              <a:gd name="connsiteY114" fmla="*/ 84841 h 595779"/>
              <a:gd name="connsiteX115" fmla="*/ 362817 w 604427"/>
              <a:gd name="connsiteY115" fmla="*/ 183805 h 595779"/>
              <a:gd name="connsiteX116" fmla="*/ 350655 w 604427"/>
              <a:gd name="connsiteY116" fmla="*/ 198768 h 595779"/>
              <a:gd name="connsiteX117" fmla="*/ 338494 w 604427"/>
              <a:gd name="connsiteY117" fmla="*/ 183509 h 595779"/>
              <a:gd name="connsiteX118" fmla="*/ 338494 w 604427"/>
              <a:gd name="connsiteY118" fmla="*/ 121434 h 595779"/>
              <a:gd name="connsiteX119" fmla="*/ 338346 w 604427"/>
              <a:gd name="connsiteY119" fmla="*/ 112397 h 595779"/>
              <a:gd name="connsiteX120" fmla="*/ 335379 w 604427"/>
              <a:gd name="connsiteY120" fmla="*/ 107804 h 595779"/>
              <a:gd name="connsiteX121" fmla="*/ 332710 w 604427"/>
              <a:gd name="connsiteY121" fmla="*/ 112841 h 595779"/>
              <a:gd name="connsiteX122" fmla="*/ 332710 w 604427"/>
              <a:gd name="connsiteY122" fmla="*/ 116101 h 595779"/>
              <a:gd name="connsiteX123" fmla="*/ 332561 w 604427"/>
              <a:gd name="connsiteY123" fmla="*/ 317288 h 595779"/>
              <a:gd name="connsiteX124" fmla="*/ 326481 w 604427"/>
              <a:gd name="connsiteY124" fmla="*/ 332251 h 595779"/>
              <a:gd name="connsiteX125" fmla="*/ 310760 w 604427"/>
              <a:gd name="connsiteY125" fmla="*/ 334029 h 595779"/>
              <a:gd name="connsiteX126" fmla="*/ 302010 w 604427"/>
              <a:gd name="connsiteY126" fmla="*/ 318918 h 595779"/>
              <a:gd name="connsiteX127" fmla="*/ 302010 w 604427"/>
              <a:gd name="connsiteY127" fmla="*/ 209287 h 595779"/>
              <a:gd name="connsiteX128" fmla="*/ 302010 w 604427"/>
              <a:gd name="connsiteY128" fmla="*/ 199657 h 595779"/>
              <a:gd name="connsiteX129" fmla="*/ 299192 w 604427"/>
              <a:gd name="connsiteY129" fmla="*/ 198472 h 595779"/>
              <a:gd name="connsiteX130" fmla="*/ 295929 w 604427"/>
              <a:gd name="connsiteY130" fmla="*/ 205139 h 595779"/>
              <a:gd name="connsiteX131" fmla="*/ 295781 w 604427"/>
              <a:gd name="connsiteY131" fmla="*/ 259954 h 595779"/>
              <a:gd name="connsiteX132" fmla="*/ 295781 w 604427"/>
              <a:gd name="connsiteY132" fmla="*/ 317140 h 595779"/>
              <a:gd name="connsiteX133" fmla="*/ 280356 w 604427"/>
              <a:gd name="connsiteY133" fmla="*/ 335955 h 595779"/>
              <a:gd name="connsiteX134" fmla="*/ 265674 w 604427"/>
              <a:gd name="connsiteY134" fmla="*/ 317288 h 595779"/>
              <a:gd name="connsiteX135" fmla="*/ 265674 w 604427"/>
              <a:gd name="connsiteY135" fmla="*/ 118471 h 595779"/>
              <a:gd name="connsiteX136" fmla="*/ 265525 w 604427"/>
              <a:gd name="connsiteY136" fmla="*/ 113582 h 595779"/>
              <a:gd name="connsiteX137" fmla="*/ 262114 w 604427"/>
              <a:gd name="connsiteY137" fmla="*/ 107656 h 595779"/>
              <a:gd name="connsiteX138" fmla="*/ 259593 w 604427"/>
              <a:gd name="connsiteY138" fmla="*/ 113434 h 595779"/>
              <a:gd name="connsiteX139" fmla="*/ 259445 w 604427"/>
              <a:gd name="connsiteY139" fmla="*/ 180546 h 595779"/>
              <a:gd name="connsiteX140" fmla="*/ 259445 w 604427"/>
              <a:gd name="connsiteY140" fmla="*/ 187064 h 595779"/>
              <a:gd name="connsiteX141" fmla="*/ 247135 w 604427"/>
              <a:gd name="connsiteY141" fmla="*/ 198768 h 595779"/>
              <a:gd name="connsiteX142" fmla="*/ 235122 w 604427"/>
              <a:gd name="connsiteY142" fmla="*/ 186916 h 595779"/>
              <a:gd name="connsiteX143" fmla="*/ 234974 w 604427"/>
              <a:gd name="connsiteY143" fmla="*/ 160842 h 595779"/>
              <a:gd name="connsiteX144" fmla="*/ 234974 w 604427"/>
              <a:gd name="connsiteY144" fmla="*/ 86323 h 595779"/>
              <a:gd name="connsiteX145" fmla="*/ 262263 w 604427"/>
              <a:gd name="connsiteY145" fmla="*/ 59063 h 595779"/>
              <a:gd name="connsiteX146" fmla="*/ 27421 w 604427"/>
              <a:gd name="connsiteY146" fmla="*/ 59063 h 595779"/>
              <a:gd name="connsiteX147" fmla="*/ 101872 w 604427"/>
              <a:gd name="connsiteY147" fmla="*/ 59063 h 595779"/>
              <a:gd name="connsiteX148" fmla="*/ 127975 w 604427"/>
              <a:gd name="connsiteY148" fmla="*/ 84841 h 595779"/>
              <a:gd name="connsiteX149" fmla="*/ 127975 w 604427"/>
              <a:gd name="connsiteY149" fmla="*/ 183805 h 595779"/>
              <a:gd name="connsiteX150" fmla="*/ 115813 w 604427"/>
              <a:gd name="connsiteY150" fmla="*/ 198768 h 595779"/>
              <a:gd name="connsiteX151" fmla="*/ 103652 w 604427"/>
              <a:gd name="connsiteY151" fmla="*/ 183509 h 595779"/>
              <a:gd name="connsiteX152" fmla="*/ 103652 w 604427"/>
              <a:gd name="connsiteY152" fmla="*/ 121434 h 595779"/>
              <a:gd name="connsiteX153" fmla="*/ 103504 w 604427"/>
              <a:gd name="connsiteY153" fmla="*/ 112397 h 595779"/>
              <a:gd name="connsiteX154" fmla="*/ 100537 w 604427"/>
              <a:gd name="connsiteY154" fmla="*/ 107804 h 595779"/>
              <a:gd name="connsiteX155" fmla="*/ 97719 w 604427"/>
              <a:gd name="connsiteY155" fmla="*/ 112841 h 595779"/>
              <a:gd name="connsiteX156" fmla="*/ 97868 w 604427"/>
              <a:gd name="connsiteY156" fmla="*/ 116101 h 595779"/>
              <a:gd name="connsiteX157" fmla="*/ 97571 w 604427"/>
              <a:gd name="connsiteY157" fmla="*/ 317288 h 595779"/>
              <a:gd name="connsiteX158" fmla="*/ 91490 w 604427"/>
              <a:gd name="connsiteY158" fmla="*/ 332251 h 595779"/>
              <a:gd name="connsiteX159" fmla="*/ 75918 w 604427"/>
              <a:gd name="connsiteY159" fmla="*/ 334029 h 595779"/>
              <a:gd name="connsiteX160" fmla="*/ 67168 w 604427"/>
              <a:gd name="connsiteY160" fmla="*/ 318918 h 595779"/>
              <a:gd name="connsiteX161" fmla="*/ 67168 w 604427"/>
              <a:gd name="connsiteY161" fmla="*/ 209287 h 595779"/>
              <a:gd name="connsiteX162" fmla="*/ 67168 w 604427"/>
              <a:gd name="connsiteY162" fmla="*/ 199657 h 595779"/>
              <a:gd name="connsiteX163" fmla="*/ 64350 w 604427"/>
              <a:gd name="connsiteY163" fmla="*/ 198472 h 595779"/>
              <a:gd name="connsiteX164" fmla="*/ 61087 w 604427"/>
              <a:gd name="connsiteY164" fmla="*/ 205139 h 595779"/>
              <a:gd name="connsiteX165" fmla="*/ 60939 w 604427"/>
              <a:gd name="connsiteY165" fmla="*/ 259954 h 595779"/>
              <a:gd name="connsiteX166" fmla="*/ 60939 w 604427"/>
              <a:gd name="connsiteY166" fmla="*/ 317140 h 595779"/>
              <a:gd name="connsiteX167" fmla="*/ 45514 w 604427"/>
              <a:gd name="connsiteY167" fmla="*/ 335955 h 595779"/>
              <a:gd name="connsiteX168" fmla="*/ 30832 w 604427"/>
              <a:gd name="connsiteY168" fmla="*/ 317288 h 595779"/>
              <a:gd name="connsiteX169" fmla="*/ 30832 w 604427"/>
              <a:gd name="connsiteY169" fmla="*/ 118471 h 595779"/>
              <a:gd name="connsiteX170" fmla="*/ 30683 w 604427"/>
              <a:gd name="connsiteY170" fmla="*/ 113582 h 595779"/>
              <a:gd name="connsiteX171" fmla="*/ 27272 w 604427"/>
              <a:gd name="connsiteY171" fmla="*/ 107656 h 595779"/>
              <a:gd name="connsiteX172" fmla="*/ 24603 w 604427"/>
              <a:gd name="connsiteY172" fmla="*/ 113434 h 595779"/>
              <a:gd name="connsiteX173" fmla="*/ 24603 w 604427"/>
              <a:gd name="connsiteY173" fmla="*/ 180546 h 595779"/>
              <a:gd name="connsiteX174" fmla="*/ 24454 w 604427"/>
              <a:gd name="connsiteY174" fmla="*/ 187064 h 595779"/>
              <a:gd name="connsiteX175" fmla="*/ 12293 w 604427"/>
              <a:gd name="connsiteY175" fmla="*/ 198768 h 595779"/>
              <a:gd name="connsiteX176" fmla="*/ 132 w 604427"/>
              <a:gd name="connsiteY176" fmla="*/ 186916 h 595779"/>
              <a:gd name="connsiteX177" fmla="*/ 132 w 604427"/>
              <a:gd name="connsiteY177" fmla="*/ 160842 h 595779"/>
              <a:gd name="connsiteX178" fmla="*/ 132 w 604427"/>
              <a:gd name="connsiteY178" fmla="*/ 86323 h 595779"/>
              <a:gd name="connsiteX179" fmla="*/ 27421 w 604427"/>
              <a:gd name="connsiteY179" fmla="*/ 59063 h 595779"/>
              <a:gd name="connsiteX180" fmla="*/ 540549 w 604427"/>
              <a:gd name="connsiteY180" fmla="*/ 0 h 595779"/>
              <a:gd name="connsiteX181" fmla="*/ 564852 w 604427"/>
              <a:gd name="connsiteY181" fmla="*/ 24574 h 595779"/>
              <a:gd name="connsiteX182" fmla="*/ 539956 w 604427"/>
              <a:gd name="connsiteY182" fmla="*/ 48260 h 595779"/>
              <a:gd name="connsiteX183" fmla="*/ 516098 w 604427"/>
              <a:gd name="connsiteY183" fmla="*/ 24278 h 595779"/>
              <a:gd name="connsiteX184" fmla="*/ 540549 w 604427"/>
              <a:gd name="connsiteY184" fmla="*/ 0 h 595779"/>
              <a:gd name="connsiteX185" fmla="*/ 299180 w 604427"/>
              <a:gd name="connsiteY185" fmla="*/ 0 h 595779"/>
              <a:gd name="connsiteX186" fmla="*/ 323370 w 604427"/>
              <a:gd name="connsiteY186" fmla="*/ 24426 h 595779"/>
              <a:gd name="connsiteX187" fmla="*/ 298587 w 604427"/>
              <a:gd name="connsiteY187" fmla="*/ 48260 h 595779"/>
              <a:gd name="connsiteX188" fmla="*/ 274546 w 604427"/>
              <a:gd name="connsiteY188" fmla="*/ 24278 h 595779"/>
              <a:gd name="connsiteX189" fmla="*/ 299180 w 604427"/>
              <a:gd name="connsiteY189" fmla="*/ 0 h 595779"/>
              <a:gd name="connsiteX190" fmla="*/ 64197 w 604427"/>
              <a:gd name="connsiteY190" fmla="*/ 0 h 595779"/>
              <a:gd name="connsiteX191" fmla="*/ 88535 w 604427"/>
              <a:gd name="connsiteY191" fmla="*/ 24574 h 595779"/>
              <a:gd name="connsiteX192" fmla="*/ 63752 w 604427"/>
              <a:gd name="connsiteY192" fmla="*/ 48260 h 595779"/>
              <a:gd name="connsiteX193" fmla="*/ 39711 w 604427"/>
              <a:gd name="connsiteY193" fmla="*/ 24278 h 595779"/>
              <a:gd name="connsiteX194" fmla="*/ 64197 w 604427"/>
              <a:gd name="connsiteY194" fmla="*/ 0 h 59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604427" h="595779">
                <a:moveTo>
                  <a:pt x="380334" y="318885"/>
                </a:moveTo>
                <a:cubicBezTo>
                  <a:pt x="405263" y="318885"/>
                  <a:pt x="430045" y="318885"/>
                  <a:pt x="454974" y="319033"/>
                </a:cubicBezTo>
                <a:cubicBezTo>
                  <a:pt x="471446" y="319033"/>
                  <a:pt x="480943" y="328366"/>
                  <a:pt x="481091" y="344662"/>
                </a:cubicBezTo>
                <a:cubicBezTo>
                  <a:pt x="481091" y="377699"/>
                  <a:pt x="481091" y="410735"/>
                  <a:pt x="481091" y="443624"/>
                </a:cubicBezTo>
                <a:cubicBezTo>
                  <a:pt x="481091" y="453698"/>
                  <a:pt x="476788" y="458587"/>
                  <a:pt x="468923" y="458587"/>
                </a:cubicBezTo>
                <a:cubicBezTo>
                  <a:pt x="461058" y="458438"/>
                  <a:pt x="456755" y="453253"/>
                  <a:pt x="456755" y="443328"/>
                </a:cubicBezTo>
                <a:cubicBezTo>
                  <a:pt x="456607" y="422587"/>
                  <a:pt x="456755" y="401847"/>
                  <a:pt x="456755" y="381254"/>
                </a:cubicBezTo>
                <a:cubicBezTo>
                  <a:pt x="456755" y="378143"/>
                  <a:pt x="457052" y="375180"/>
                  <a:pt x="456458" y="372218"/>
                </a:cubicBezTo>
                <a:cubicBezTo>
                  <a:pt x="456161" y="370588"/>
                  <a:pt x="454529" y="369106"/>
                  <a:pt x="453490" y="367625"/>
                </a:cubicBezTo>
                <a:cubicBezTo>
                  <a:pt x="452600" y="369255"/>
                  <a:pt x="451561" y="370884"/>
                  <a:pt x="450819" y="372662"/>
                </a:cubicBezTo>
                <a:cubicBezTo>
                  <a:pt x="450523" y="373551"/>
                  <a:pt x="450819" y="374736"/>
                  <a:pt x="450819" y="375921"/>
                </a:cubicBezTo>
                <a:cubicBezTo>
                  <a:pt x="450819" y="443031"/>
                  <a:pt x="450968" y="509993"/>
                  <a:pt x="450671" y="577103"/>
                </a:cubicBezTo>
                <a:cubicBezTo>
                  <a:pt x="450671" y="582288"/>
                  <a:pt x="448297" y="589103"/>
                  <a:pt x="444587" y="592066"/>
                </a:cubicBezTo>
                <a:cubicBezTo>
                  <a:pt x="441026" y="594881"/>
                  <a:pt x="433754" y="595177"/>
                  <a:pt x="428857" y="593844"/>
                </a:cubicBezTo>
                <a:cubicBezTo>
                  <a:pt x="422180" y="592066"/>
                  <a:pt x="420102" y="585548"/>
                  <a:pt x="420102" y="578733"/>
                </a:cubicBezTo>
                <a:cubicBezTo>
                  <a:pt x="420251" y="542289"/>
                  <a:pt x="420251" y="505697"/>
                  <a:pt x="420251" y="469105"/>
                </a:cubicBezTo>
                <a:lnTo>
                  <a:pt x="420251" y="459475"/>
                </a:lnTo>
                <a:cubicBezTo>
                  <a:pt x="419212" y="459031"/>
                  <a:pt x="418322" y="458735"/>
                  <a:pt x="417283" y="458290"/>
                </a:cubicBezTo>
                <a:cubicBezTo>
                  <a:pt x="416244" y="460512"/>
                  <a:pt x="414167" y="462735"/>
                  <a:pt x="414167" y="464957"/>
                </a:cubicBezTo>
                <a:cubicBezTo>
                  <a:pt x="413870" y="483179"/>
                  <a:pt x="414018" y="501401"/>
                  <a:pt x="414018" y="519771"/>
                </a:cubicBezTo>
                <a:cubicBezTo>
                  <a:pt x="414018" y="538734"/>
                  <a:pt x="414018" y="557844"/>
                  <a:pt x="414018" y="576955"/>
                </a:cubicBezTo>
                <a:cubicBezTo>
                  <a:pt x="413870" y="589399"/>
                  <a:pt x="408380" y="596066"/>
                  <a:pt x="398586" y="595770"/>
                </a:cubicBezTo>
                <a:cubicBezTo>
                  <a:pt x="389237" y="595622"/>
                  <a:pt x="383747" y="588807"/>
                  <a:pt x="383747" y="577103"/>
                </a:cubicBezTo>
                <a:cubicBezTo>
                  <a:pt x="383747" y="510882"/>
                  <a:pt x="383747" y="444661"/>
                  <a:pt x="383747" y="378292"/>
                </a:cubicBezTo>
                <a:cubicBezTo>
                  <a:pt x="383747" y="376662"/>
                  <a:pt x="384192" y="374884"/>
                  <a:pt x="383747" y="373403"/>
                </a:cubicBezTo>
                <a:cubicBezTo>
                  <a:pt x="382856" y="371329"/>
                  <a:pt x="381372" y="369551"/>
                  <a:pt x="380185" y="367477"/>
                </a:cubicBezTo>
                <a:cubicBezTo>
                  <a:pt x="379295" y="369403"/>
                  <a:pt x="377663" y="371329"/>
                  <a:pt x="377663" y="373255"/>
                </a:cubicBezTo>
                <a:cubicBezTo>
                  <a:pt x="377514" y="395625"/>
                  <a:pt x="377514" y="417995"/>
                  <a:pt x="377514" y="440365"/>
                </a:cubicBezTo>
                <a:cubicBezTo>
                  <a:pt x="377514" y="442587"/>
                  <a:pt x="377663" y="444809"/>
                  <a:pt x="377514" y="446883"/>
                </a:cubicBezTo>
                <a:cubicBezTo>
                  <a:pt x="376921" y="453994"/>
                  <a:pt x="372024" y="458587"/>
                  <a:pt x="365198" y="458587"/>
                </a:cubicBezTo>
                <a:cubicBezTo>
                  <a:pt x="358669" y="458587"/>
                  <a:pt x="353475" y="453994"/>
                  <a:pt x="353178" y="446735"/>
                </a:cubicBezTo>
                <a:cubicBezTo>
                  <a:pt x="352733" y="438142"/>
                  <a:pt x="353030" y="429402"/>
                  <a:pt x="353030" y="420661"/>
                </a:cubicBezTo>
                <a:cubicBezTo>
                  <a:pt x="353030" y="395773"/>
                  <a:pt x="353030" y="371032"/>
                  <a:pt x="353030" y="346144"/>
                </a:cubicBezTo>
                <a:cubicBezTo>
                  <a:pt x="353030" y="328366"/>
                  <a:pt x="362527" y="319033"/>
                  <a:pt x="380334" y="318885"/>
                </a:cubicBezTo>
                <a:close/>
                <a:moveTo>
                  <a:pt x="145351" y="318885"/>
                </a:moveTo>
                <a:cubicBezTo>
                  <a:pt x="170132" y="318885"/>
                  <a:pt x="195062" y="318885"/>
                  <a:pt x="219843" y="318885"/>
                </a:cubicBezTo>
                <a:cubicBezTo>
                  <a:pt x="236463" y="319033"/>
                  <a:pt x="245960" y="328367"/>
                  <a:pt x="245960" y="344663"/>
                </a:cubicBezTo>
                <a:cubicBezTo>
                  <a:pt x="246108" y="377700"/>
                  <a:pt x="246108" y="410738"/>
                  <a:pt x="245960" y="443627"/>
                </a:cubicBezTo>
                <a:cubicBezTo>
                  <a:pt x="245960" y="453553"/>
                  <a:pt x="241805" y="458590"/>
                  <a:pt x="233792" y="458590"/>
                </a:cubicBezTo>
                <a:cubicBezTo>
                  <a:pt x="226075" y="458442"/>
                  <a:pt x="221624" y="453257"/>
                  <a:pt x="221624" y="443331"/>
                </a:cubicBezTo>
                <a:cubicBezTo>
                  <a:pt x="221624" y="422590"/>
                  <a:pt x="221624" y="401849"/>
                  <a:pt x="221624" y="381108"/>
                </a:cubicBezTo>
                <a:cubicBezTo>
                  <a:pt x="221624" y="378145"/>
                  <a:pt x="221920" y="375182"/>
                  <a:pt x="221475" y="372219"/>
                </a:cubicBezTo>
                <a:cubicBezTo>
                  <a:pt x="221178" y="370589"/>
                  <a:pt x="219546" y="369108"/>
                  <a:pt x="218507" y="367626"/>
                </a:cubicBezTo>
                <a:cubicBezTo>
                  <a:pt x="217617" y="369256"/>
                  <a:pt x="216430" y="370886"/>
                  <a:pt x="215836" y="372663"/>
                </a:cubicBezTo>
                <a:cubicBezTo>
                  <a:pt x="215391" y="373552"/>
                  <a:pt x="215836" y="374737"/>
                  <a:pt x="215836" y="375923"/>
                </a:cubicBezTo>
                <a:cubicBezTo>
                  <a:pt x="215836" y="442886"/>
                  <a:pt x="215985" y="509998"/>
                  <a:pt x="215540" y="577110"/>
                </a:cubicBezTo>
                <a:cubicBezTo>
                  <a:pt x="215540" y="582295"/>
                  <a:pt x="213314" y="589110"/>
                  <a:pt x="209604" y="592073"/>
                </a:cubicBezTo>
                <a:cubicBezTo>
                  <a:pt x="205894" y="594888"/>
                  <a:pt x="198771" y="595184"/>
                  <a:pt x="193874" y="593851"/>
                </a:cubicBezTo>
                <a:cubicBezTo>
                  <a:pt x="187197" y="592073"/>
                  <a:pt x="185119" y="585555"/>
                  <a:pt x="185119" y="578740"/>
                </a:cubicBezTo>
                <a:cubicBezTo>
                  <a:pt x="185119" y="542147"/>
                  <a:pt x="185119" y="505702"/>
                  <a:pt x="185119" y="469109"/>
                </a:cubicBezTo>
                <a:lnTo>
                  <a:pt x="185119" y="459479"/>
                </a:lnTo>
                <a:cubicBezTo>
                  <a:pt x="184229" y="459035"/>
                  <a:pt x="183190" y="458738"/>
                  <a:pt x="182300" y="458294"/>
                </a:cubicBezTo>
                <a:cubicBezTo>
                  <a:pt x="181113" y="460516"/>
                  <a:pt x="179035" y="462738"/>
                  <a:pt x="179035" y="464961"/>
                </a:cubicBezTo>
                <a:cubicBezTo>
                  <a:pt x="178739" y="483183"/>
                  <a:pt x="178887" y="501405"/>
                  <a:pt x="178887" y="519776"/>
                </a:cubicBezTo>
                <a:cubicBezTo>
                  <a:pt x="178887" y="538739"/>
                  <a:pt x="179035" y="557851"/>
                  <a:pt x="178887" y="576962"/>
                </a:cubicBezTo>
                <a:cubicBezTo>
                  <a:pt x="178887" y="589406"/>
                  <a:pt x="173397" y="595925"/>
                  <a:pt x="163454" y="595777"/>
                </a:cubicBezTo>
                <a:cubicBezTo>
                  <a:pt x="154254" y="595629"/>
                  <a:pt x="148764" y="588814"/>
                  <a:pt x="148764" y="577110"/>
                </a:cubicBezTo>
                <a:cubicBezTo>
                  <a:pt x="148764" y="510887"/>
                  <a:pt x="148764" y="444516"/>
                  <a:pt x="148764" y="378293"/>
                </a:cubicBezTo>
                <a:cubicBezTo>
                  <a:pt x="148764" y="376663"/>
                  <a:pt x="149209" y="374886"/>
                  <a:pt x="148615" y="373404"/>
                </a:cubicBezTo>
                <a:cubicBezTo>
                  <a:pt x="147873" y="371330"/>
                  <a:pt x="146389" y="369552"/>
                  <a:pt x="145202" y="367478"/>
                </a:cubicBezTo>
                <a:cubicBezTo>
                  <a:pt x="144312" y="369404"/>
                  <a:pt x="142680" y="371330"/>
                  <a:pt x="142680" y="373256"/>
                </a:cubicBezTo>
                <a:cubicBezTo>
                  <a:pt x="142383" y="395627"/>
                  <a:pt x="142531" y="417997"/>
                  <a:pt x="142531" y="440368"/>
                </a:cubicBezTo>
                <a:cubicBezTo>
                  <a:pt x="142531" y="442590"/>
                  <a:pt x="142680" y="444664"/>
                  <a:pt x="142383" y="446886"/>
                </a:cubicBezTo>
                <a:cubicBezTo>
                  <a:pt x="141789" y="453998"/>
                  <a:pt x="136892" y="458590"/>
                  <a:pt x="130215" y="458590"/>
                </a:cubicBezTo>
                <a:cubicBezTo>
                  <a:pt x="123537" y="458590"/>
                  <a:pt x="118492" y="453998"/>
                  <a:pt x="118195" y="446738"/>
                </a:cubicBezTo>
                <a:cubicBezTo>
                  <a:pt x="117750" y="437997"/>
                  <a:pt x="118047" y="429405"/>
                  <a:pt x="118047" y="420664"/>
                </a:cubicBezTo>
                <a:cubicBezTo>
                  <a:pt x="118047" y="395775"/>
                  <a:pt x="117898" y="371034"/>
                  <a:pt x="118047" y="346145"/>
                </a:cubicBezTo>
                <a:cubicBezTo>
                  <a:pt x="118047" y="328367"/>
                  <a:pt x="127395" y="319033"/>
                  <a:pt x="145351" y="318885"/>
                </a:cubicBezTo>
                <a:close/>
                <a:moveTo>
                  <a:pt x="417272" y="259822"/>
                </a:moveTo>
                <a:cubicBezTo>
                  <a:pt x="430757" y="259822"/>
                  <a:pt x="441575" y="270777"/>
                  <a:pt x="441427" y="284396"/>
                </a:cubicBezTo>
                <a:cubicBezTo>
                  <a:pt x="441427" y="297867"/>
                  <a:pt x="430609" y="308230"/>
                  <a:pt x="416679" y="308082"/>
                </a:cubicBezTo>
                <a:cubicBezTo>
                  <a:pt x="403639" y="307934"/>
                  <a:pt x="392821" y="297275"/>
                  <a:pt x="392673" y="284100"/>
                </a:cubicBezTo>
                <a:cubicBezTo>
                  <a:pt x="392673" y="270777"/>
                  <a:pt x="403639" y="259822"/>
                  <a:pt x="417272" y="259822"/>
                </a:cubicBezTo>
                <a:close/>
                <a:moveTo>
                  <a:pt x="182145" y="259822"/>
                </a:moveTo>
                <a:cubicBezTo>
                  <a:pt x="195776" y="259822"/>
                  <a:pt x="206592" y="270777"/>
                  <a:pt x="206444" y="284396"/>
                </a:cubicBezTo>
                <a:cubicBezTo>
                  <a:pt x="206296" y="297867"/>
                  <a:pt x="195480" y="308230"/>
                  <a:pt x="181700" y="308082"/>
                </a:cubicBezTo>
                <a:cubicBezTo>
                  <a:pt x="168513" y="307934"/>
                  <a:pt x="157845" y="297275"/>
                  <a:pt x="157697" y="284100"/>
                </a:cubicBezTo>
                <a:cubicBezTo>
                  <a:pt x="157549" y="270777"/>
                  <a:pt x="168661" y="259822"/>
                  <a:pt x="182145" y="259822"/>
                </a:cubicBezTo>
                <a:close/>
                <a:moveTo>
                  <a:pt x="503753" y="59063"/>
                </a:moveTo>
                <a:cubicBezTo>
                  <a:pt x="528534" y="59063"/>
                  <a:pt x="553464" y="59063"/>
                  <a:pt x="578245" y="59211"/>
                </a:cubicBezTo>
                <a:cubicBezTo>
                  <a:pt x="594865" y="59211"/>
                  <a:pt x="604362" y="68545"/>
                  <a:pt x="604362" y="84841"/>
                </a:cubicBezTo>
                <a:cubicBezTo>
                  <a:pt x="604510" y="117878"/>
                  <a:pt x="604362" y="150916"/>
                  <a:pt x="604362" y="183805"/>
                </a:cubicBezTo>
                <a:cubicBezTo>
                  <a:pt x="604362" y="193879"/>
                  <a:pt x="600058" y="198768"/>
                  <a:pt x="592194" y="198768"/>
                </a:cubicBezTo>
                <a:cubicBezTo>
                  <a:pt x="584477" y="198620"/>
                  <a:pt x="580026" y="193435"/>
                  <a:pt x="580026" y="183509"/>
                </a:cubicBezTo>
                <a:cubicBezTo>
                  <a:pt x="579877" y="162768"/>
                  <a:pt x="580026" y="142027"/>
                  <a:pt x="580026" y="121434"/>
                </a:cubicBezTo>
                <a:cubicBezTo>
                  <a:pt x="580026" y="118323"/>
                  <a:pt x="580322" y="115360"/>
                  <a:pt x="579877" y="112397"/>
                </a:cubicBezTo>
                <a:cubicBezTo>
                  <a:pt x="579580" y="110767"/>
                  <a:pt x="577948" y="109286"/>
                  <a:pt x="576909" y="107804"/>
                </a:cubicBezTo>
                <a:cubicBezTo>
                  <a:pt x="575871" y="109434"/>
                  <a:pt x="574832" y="111064"/>
                  <a:pt x="574090" y="112841"/>
                </a:cubicBezTo>
                <a:cubicBezTo>
                  <a:pt x="573793" y="113730"/>
                  <a:pt x="574238" y="114915"/>
                  <a:pt x="574238" y="116101"/>
                </a:cubicBezTo>
                <a:cubicBezTo>
                  <a:pt x="574238" y="183064"/>
                  <a:pt x="574387" y="250176"/>
                  <a:pt x="573942" y="317288"/>
                </a:cubicBezTo>
                <a:cubicBezTo>
                  <a:pt x="573942" y="322473"/>
                  <a:pt x="571567" y="329288"/>
                  <a:pt x="567857" y="332251"/>
                </a:cubicBezTo>
                <a:cubicBezTo>
                  <a:pt x="564296" y="335066"/>
                  <a:pt x="557025" y="335362"/>
                  <a:pt x="552128" y="334029"/>
                </a:cubicBezTo>
                <a:cubicBezTo>
                  <a:pt x="545599" y="332251"/>
                  <a:pt x="543521" y="325733"/>
                  <a:pt x="543521" y="318918"/>
                </a:cubicBezTo>
                <a:cubicBezTo>
                  <a:pt x="543521" y="282325"/>
                  <a:pt x="543521" y="245880"/>
                  <a:pt x="543521" y="209287"/>
                </a:cubicBezTo>
                <a:lnTo>
                  <a:pt x="543521" y="199657"/>
                </a:lnTo>
                <a:cubicBezTo>
                  <a:pt x="542483" y="199213"/>
                  <a:pt x="541592" y="198916"/>
                  <a:pt x="540554" y="198472"/>
                </a:cubicBezTo>
                <a:cubicBezTo>
                  <a:pt x="539515" y="200694"/>
                  <a:pt x="537437" y="202916"/>
                  <a:pt x="537437" y="205139"/>
                </a:cubicBezTo>
                <a:cubicBezTo>
                  <a:pt x="537141" y="223361"/>
                  <a:pt x="537289" y="241583"/>
                  <a:pt x="537289" y="259954"/>
                </a:cubicBezTo>
                <a:cubicBezTo>
                  <a:pt x="537289" y="278917"/>
                  <a:pt x="537289" y="298029"/>
                  <a:pt x="537289" y="317140"/>
                </a:cubicBezTo>
                <a:cubicBezTo>
                  <a:pt x="537289" y="329584"/>
                  <a:pt x="531650" y="336103"/>
                  <a:pt x="521856" y="335955"/>
                </a:cubicBezTo>
                <a:cubicBezTo>
                  <a:pt x="512508" y="335807"/>
                  <a:pt x="507166" y="328992"/>
                  <a:pt x="507166" y="317288"/>
                </a:cubicBezTo>
                <a:cubicBezTo>
                  <a:pt x="507166" y="251065"/>
                  <a:pt x="507166" y="184694"/>
                  <a:pt x="507166" y="118471"/>
                </a:cubicBezTo>
                <a:cubicBezTo>
                  <a:pt x="507166" y="116841"/>
                  <a:pt x="507611" y="115064"/>
                  <a:pt x="507017" y="113582"/>
                </a:cubicBezTo>
                <a:cubicBezTo>
                  <a:pt x="506275" y="111508"/>
                  <a:pt x="504791" y="109730"/>
                  <a:pt x="503604" y="107656"/>
                </a:cubicBezTo>
                <a:cubicBezTo>
                  <a:pt x="502714" y="109582"/>
                  <a:pt x="500933" y="111508"/>
                  <a:pt x="500933" y="113434"/>
                </a:cubicBezTo>
                <a:cubicBezTo>
                  <a:pt x="500785" y="135805"/>
                  <a:pt x="500785" y="158175"/>
                  <a:pt x="500785" y="180546"/>
                </a:cubicBezTo>
                <a:cubicBezTo>
                  <a:pt x="500785" y="182768"/>
                  <a:pt x="500933" y="184842"/>
                  <a:pt x="500785" y="187064"/>
                </a:cubicBezTo>
                <a:cubicBezTo>
                  <a:pt x="500191" y="194176"/>
                  <a:pt x="495294" y="198768"/>
                  <a:pt x="488617" y="198768"/>
                </a:cubicBezTo>
                <a:cubicBezTo>
                  <a:pt x="481939" y="198768"/>
                  <a:pt x="476746" y="194176"/>
                  <a:pt x="476449" y="186916"/>
                </a:cubicBezTo>
                <a:cubicBezTo>
                  <a:pt x="476152" y="178175"/>
                  <a:pt x="476300" y="169583"/>
                  <a:pt x="476300" y="160842"/>
                </a:cubicBezTo>
                <a:cubicBezTo>
                  <a:pt x="476300" y="135953"/>
                  <a:pt x="476300" y="111212"/>
                  <a:pt x="476449" y="86323"/>
                </a:cubicBezTo>
                <a:cubicBezTo>
                  <a:pt x="476449" y="68545"/>
                  <a:pt x="485797" y="59211"/>
                  <a:pt x="503753" y="59063"/>
                </a:cubicBezTo>
                <a:close/>
                <a:moveTo>
                  <a:pt x="262263" y="59063"/>
                </a:moveTo>
                <a:cubicBezTo>
                  <a:pt x="287179" y="59063"/>
                  <a:pt x="311946" y="59063"/>
                  <a:pt x="336862" y="59063"/>
                </a:cubicBezTo>
                <a:cubicBezTo>
                  <a:pt x="353325" y="59211"/>
                  <a:pt x="362817" y="68545"/>
                  <a:pt x="362817" y="84841"/>
                </a:cubicBezTo>
                <a:cubicBezTo>
                  <a:pt x="362965" y="117878"/>
                  <a:pt x="362965" y="150916"/>
                  <a:pt x="362817" y="183805"/>
                </a:cubicBezTo>
                <a:cubicBezTo>
                  <a:pt x="362817" y="193879"/>
                  <a:pt x="358664" y="198768"/>
                  <a:pt x="350655" y="198768"/>
                </a:cubicBezTo>
                <a:cubicBezTo>
                  <a:pt x="342943" y="198620"/>
                  <a:pt x="338642" y="193435"/>
                  <a:pt x="338494" y="183509"/>
                </a:cubicBezTo>
                <a:cubicBezTo>
                  <a:pt x="338494" y="162768"/>
                  <a:pt x="338494" y="142027"/>
                  <a:pt x="338494" y="121434"/>
                </a:cubicBezTo>
                <a:cubicBezTo>
                  <a:pt x="338494" y="118323"/>
                  <a:pt x="338790" y="115360"/>
                  <a:pt x="338346" y="112397"/>
                </a:cubicBezTo>
                <a:cubicBezTo>
                  <a:pt x="338049" y="110767"/>
                  <a:pt x="336418" y="109286"/>
                  <a:pt x="335379" y="107804"/>
                </a:cubicBezTo>
                <a:cubicBezTo>
                  <a:pt x="334490" y="109434"/>
                  <a:pt x="333303" y="111064"/>
                  <a:pt x="332710" y="112841"/>
                </a:cubicBezTo>
                <a:cubicBezTo>
                  <a:pt x="332265" y="113730"/>
                  <a:pt x="332710" y="114915"/>
                  <a:pt x="332710" y="116101"/>
                </a:cubicBezTo>
                <a:cubicBezTo>
                  <a:pt x="332710" y="183212"/>
                  <a:pt x="332858" y="250176"/>
                  <a:pt x="332561" y="317288"/>
                </a:cubicBezTo>
                <a:cubicBezTo>
                  <a:pt x="332413" y="322473"/>
                  <a:pt x="330189" y="329288"/>
                  <a:pt x="326481" y="332251"/>
                </a:cubicBezTo>
                <a:cubicBezTo>
                  <a:pt x="322773" y="335066"/>
                  <a:pt x="315654" y="335362"/>
                  <a:pt x="310760" y="334029"/>
                </a:cubicBezTo>
                <a:cubicBezTo>
                  <a:pt x="304086" y="332251"/>
                  <a:pt x="302010" y="325733"/>
                  <a:pt x="302010" y="318918"/>
                </a:cubicBezTo>
                <a:cubicBezTo>
                  <a:pt x="302158" y="282473"/>
                  <a:pt x="302010" y="245880"/>
                  <a:pt x="302010" y="209287"/>
                </a:cubicBezTo>
                <a:lnTo>
                  <a:pt x="302010" y="199657"/>
                </a:lnTo>
                <a:cubicBezTo>
                  <a:pt x="301120" y="199213"/>
                  <a:pt x="300082" y="198916"/>
                  <a:pt x="299192" y="198472"/>
                </a:cubicBezTo>
                <a:cubicBezTo>
                  <a:pt x="298005" y="200694"/>
                  <a:pt x="296077" y="202916"/>
                  <a:pt x="295929" y="205139"/>
                </a:cubicBezTo>
                <a:cubicBezTo>
                  <a:pt x="295781" y="223361"/>
                  <a:pt x="295781" y="241583"/>
                  <a:pt x="295781" y="259954"/>
                </a:cubicBezTo>
                <a:cubicBezTo>
                  <a:pt x="295781" y="278917"/>
                  <a:pt x="295929" y="298029"/>
                  <a:pt x="295781" y="317140"/>
                </a:cubicBezTo>
                <a:cubicBezTo>
                  <a:pt x="295781" y="329584"/>
                  <a:pt x="290293" y="336103"/>
                  <a:pt x="280356" y="335955"/>
                </a:cubicBezTo>
                <a:cubicBezTo>
                  <a:pt x="271161" y="335807"/>
                  <a:pt x="265674" y="328992"/>
                  <a:pt x="265674" y="317288"/>
                </a:cubicBezTo>
                <a:cubicBezTo>
                  <a:pt x="265674" y="251065"/>
                  <a:pt x="265674" y="184842"/>
                  <a:pt x="265674" y="118471"/>
                </a:cubicBezTo>
                <a:cubicBezTo>
                  <a:pt x="265674" y="116841"/>
                  <a:pt x="266119" y="115064"/>
                  <a:pt x="265525" y="113582"/>
                </a:cubicBezTo>
                <a:cubicBezTo>
                  <a:pt x="264784" y="111508"/>
                  <a:pt x="263301" y="109730"/>
                  <a:pt x="262114" y="107656"/>
                </a:cubicBezTo>
                <a:cubicBezTo>
                  <a:pt x="261224" y="109582"/>
                  <a:pt x="259593" y="111508"/>
                  <a:pt x="259593" y="113434"/>
                </a:cubicBezTo>
                <a:cubicBezTo>
                  <a:pt x="259445" y="135805"/>
                  <a:pt x="259445" y="158175"/>
                  <a:pt x="259445" y="180546"/>
                </a:cubicBezTo>
                <a:cubicBezTo>
                  <a:pt x="259445" y="182768"/>
                  <a:pt x="259593" y="184990"/>
                  <a:pt x="259445" y="187064"/>
                </a:cubicBezTo>
                <a:cubicBezTo>
                  <a:pt x="258703" y="194176"/>
                  <a:pt x="253957" y="198768"/>
                  <a:pt x="247135" y="198768"/>
                </a:cubicBezTo>
                <a:cubicBezTo>
                  <a:pt x="240461" y="198768"/>
                  <a:pt x="235419" y="194176"/>
                  <a:pt x="235122" y="186916"/>
                </a:cubicBezTo>
                <a:cubicBezTo>
                  <a:pt x="234677" y="178324"/>
                  <a:pt x="234974" y="169583"/>
                  <a:pt x="234974" y="160842"/>
                </a:cubicBezTo>
                <a:cubicBezTo>
                  <a:pt x="234974" y="135953"/>
                  <a:pt x="234974" y="111212"/>
                  <a:pt x="234974" y="86323"/>
                </a:cubicBezTo>
                <a:cubicBezTo>
                  <a:pt x="234974" y="68545"/>
                  <a:pt x="244465" y="59211"/>
                  <a:pt x="262263" y="59063"/>
                </a:cubicBezTo>
                <a:close/>
                <a:moveTo>
                  <a:pt x="27421" y="59063"/>
                </a:moveTo>
                <a:cubicBezTo>
                  <a:pt x="52188" y="59063"/>
                  <a:pt x="77104" y="59063"/>
                  <a:pt x="101872" y="59063"/>
                </a:cubicBezTo>
                <a:cubicBezTo>
                  <a:pt x="118483" y="59211"/>
                  <a:pt x="127975" y="68545"/>
                  <a:pt x="127975" y="84841"/>
                </a:cubicBezTo>
                <a:cubicBezTo>
                  <a:pt x="128123" y="117878"/>
                  <a:pt x="127975" y="150916"/>
                  <a:pt x="127975" y="183805"/>
                </a:cubicBezTo>
                <a:cubicBezTo>
                  <a:pt x="127975" y="193879"/>
                  <a:pt x="123822" y="198768"/>
                  <a:pt x="115813" y="198768"/>
                </a:cubicBezTo>
                <a:cubicBezTo>
                  <a:pt x="108101" y="198620"/>
                  <a:pt x="103652" y="193435"/>
                  <a:pt x="103652" y="183509"/>
                </a:cubicBezTo>
                <a:cubicBezTo>
                  <a:pt x="103504" y="162768"/>
                  <a:pt x="103652" y="142027"/>
                  <a:pt x="103652" y="121434"/>
                </a:cubicBezTo>
                <a:cubicBezTo>
                  <a:pt x="103652" y="118323"/>
                  <a:pt x="103948" y="115360"/>
                  <a:pt x="103504" y="112397"/>
                </a:cubicBezTo>
                <a:cubicBezTo>
                  <a:pt x="103207" y="110767"/>
                  <a:pt x="101576" y="109286"/>
                  <a:pt x="100537" y="107804"/>
                </a:cubicBezTo>
                <a:cubicBezTo>
                  <a:pt x="99499" y="109434"/>
                  <a:pt x="98461" y="111064"/>
                  <a:pt x="97719" y="112841"/>
                </a:cubicBezTo>
                <a:cubicBezTo>
                  <a:pt x="97423" y="113730"/>
                  <a:pt x="97868" y="114915"/>
                  <a:pt x="97868" y="116101"/>
                </a:cubicBezTo>
                <a:cubicBezTo>
                  <a:pt x="97868" y="183212"/>
                  <a:pt x="98016" y="250176"/>
                  <a:pt x="97571" y="317288"/>
                </a:cubicBezTo>
                <a:cubicBezTo>
                  <a:pt x="97571" y="322473"/>
                  <a:pt x="95198" y="329288"/>
                  <a:pt x="91490" y="332251"/>
                </a:cubicBezTo>
                <a:cubicBezTo>
                  <a:pt x="87931" y="335066"/>
                  <a:pt x="80664" y="335362"/>
                  <a:pt x="75918" y="334029"/>
                </a:cubicBezTo>
                <a:cubicBezTo>
                  <a:pt x="69244" y="332251"/>
                  <a:pt x="67168" y="325733"/>
                  <a:pt x="67168" y="318918"/>
                </a:cubicBezTo>
                <a:cubicBezTo>
                  <a:pt x="67168" y="282473"/>
                  <a:pt x="67168" y="245880"/>
                  <a:pt x="67168" y="209287"/>
                </a:cubicBezTo>
                <a:lnTo>
                  <a:pt x="67168" y="199657"/>
                </a:lnTo>
                <a:cubicBezTo>
                  <a:pt x="66129" y="199213"/>
                  <a:pt x="65240" y="198916"/>
                  <a:pt x="64350" y="198472"/>
                </a:cubicBezTo>
                <a:cubicBezTo>
                  <a:pt x="63163" y="200694"/>
                  <a:pt x="61087" y="202916"/>
                  <a:pt x="61087" y="205139"/>
                </a:cubicBezTo>
                <a:cubicBezTo>
                  <a:pt x="60790" y="223361"/>
                  <a:pt x="60939" y="241583"/>
                  <a:pt x="60939" y="259954"/>
                </a:cubicBezTo>
                <a:cubicBezTo>
                  <a:pt x="60939" y="278917"/>
                  <a:pt x="60939" y="298029"/>
                  <a:pt x="60939" y="317140"/>
                </a:cubicBezTo>
                <a:cubicBezTo>
                  <a:pt x="60939" y="329584"/>
                  <a:pt x="55303" y="336103"/>
                  <a:pt x="45514" y="335955"/>
                </a:cubicBezTo>
                <a:cubicBezTo>
                  <a:pt x="36171" y="335807"/>
                  <a:pt x="30832" y="328992"/>
                  <a:pt x="30832" y="317288"/>
                </a:cubicBezTo>
                <a:cubicBezTo>
                  <a:pt x="30832" y="251065"/>
                  <a:pt x="30832" y="184842"/>
                  <a:pt x="30832" y="118471"/>
                </a:cubicBezTo>
                <a:cubicBezTo>
                  <a:pt x="30832" y="116841"/>
                  <a:pt x="31277" y="115064"/>
                  <a:pt x="30683" y="113582"/>
                </a:cubicBezTo>
                <a:cubicBezTo>
                  <a:pt x="29942" y="111508"/>
                  <a:pt x="28459" y="109730"/>
                  <a:pt x="27272" y="107656"/>
                </a:cubicBezTo>
                <a:cubicBezTo>
                  <a:pt x="26382" y="109582"/>
                  <a:pt x="24751" y="111508"/>
                  <a:pt x="24603" y="113434"/>
                </a:cubicBezTo>
                <a:cubicBezTo>
                  <a:pt x="24454" y="135805"/>
                  <a:pt x="24603" y="158175"/>
                  <a:pt x="24603" y="180546"/>
                </a:cubicBezTo>
                <a:cubicBezTo>
                  <a:pt x="24603" y="182768"/>
                  <a:pt x="24603" y="184990"/>
                  <a:pt x="24454" y="187064"/>
                </a:cubicBezTo>
                <a:cubicBezTo>
                  <a:pt x="23861" y="194176"/>
                  <a:pt x="18967" y="198768"/>
                  <a:pt x="12293" y="198768"/>
                </a:cubicBezTo>
                <a:cubicBezTo>
                  <a:pt x="5619" y="198768"/>
                  <a:pt x="428" y="194176"/>
                  <a:pt x="132" y="186916"/>
                </a:cubicBezTo>
                <a:cubicBezTo>
                  <a:pt x="-165" y="178324"/>
                  <a:pt x="132" y="169583"/>
                  <a:pt x="132" y="160842"/>
                </a:cubicBezTo>
                <a:cubicBezTo>
                  <a:pt x="132" y="135953"/>
                  <a:pt x="-17" y="111212"/>
                  <a:pt x="132" y="86323"/>
                </a:cubicBezTo>
                <a:cubicBezTo>
                  <a:pt x="132" y="68545"/>
                  <a:pt x="9475" y="59211"/>
                  <a:pt x="27421" y="59063"/>
                </a:cubicBezTo>
                <a:close/>
                <a:moveTo>
                  <a:pt x="540549" y="0"/>
                </a:moveTo>
                <a:cubicBezTo>
                  <a:pt x="554034" y="0"/>
                  <a:pt x="564852" y="10955"/>
                  <a:pt x="564852" y="24574"/>
                </a:cubicBezTo>
                <a:cubicBezTo>
                  <a:pt x="564704" y="38045"/>
                  <a:pt x="553886" y="48408"/>
                  <a:pt x="539956" y="48260"/>
                </a:cubicBezTo>
                <a:cubicBezTo>
                  <a:pt x="526916" y="48112"/>
                  <a:pt x="516098" y="37453"/>
                  <a:pt x="516098" y="24278"/>
                </a:cubicBezTo>
                <a:cubicBezTo>
                  <a:pt x="515950" y="10955"/>
                  <a:pt x="527064" y="0"/>
                  <a:pt x="540549" y="0"/>
                </a:cubicBezTo>
                <a:close/>
                <a:moveTo>
                  <a:pt x="299180" y="0"/>
                </a:moveTo>
                <a:cubicBezTo>
                  <a:pt x="312685" y="0"/>
                  <a:pt x="323518" y="10955"/>
                  <a:pt x="323370" y="24426"/>
                </a:cubicBezTo>
                <a:cubicBezTo>
                  <a:pt x="323221" y="38045"/>
                  <a:pt x="312536" y="48408"/>
                  <a:pt x="298587" y="48260"/>
                </a:cubicBezTo>
                <a:cubicBezTo>
                  <a:pt x="285379" y="48112"/>
                  <a:pt x="274694" y="37453"/>
                  <a:pt x="274546" y="24278"/>
                </a:cubicBezTo>
                <a:cubicBezTo>
                  <a:pt x="274546" y="10955"/>
                  <a:pt x="285528" y="0"/>
                  <a:pt x="299180" y="0"/>
                </a:cubicBezTo>
                <a:close/>
                <a:moveTo>
                  <a:pt x="64197" y="0"/>
                </a:moveTo>
                <a:cubicBezTo>
                  <a:pt x="77702" y="0"/>
                  <a:pt x="88535" y="10955"/>
                  <a:pt x="88535" y="24574"/>
                </a:cubicBezTo>
                <a:cubicBezTo>
                  <a:pt x="88387" y="38045"/>
                  <a:pt x="77553" y="48408"/>
                  <a:pt x="63752" y="48260"/>
                </a:cubicBezTo>
                <a:cubicBezTo>
                  <a:pt x="50545" y="48112"/>
                  <a:pt x="39711" y="37453"/>
                  <a:pt x="39711" y="24278"/>
                </a:cubicBezTo>
                <a:cubicBezTo>
                  <a:pt x="39563" y="10955"/>
                  <a:pt x="50693" y="0"/>
                  <a:pt x="64197" y="0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B74B0B-3FE6-79E6-BCD4-C813EFB6943A}"/>
              </a:ext>
            </a:extLst>
          </p:cNvPr>
          <p:cNvSpPr txBox="1"/>
          <p:nvPr/>
        </p:nvSpPr>
        <p:spPr>
          <a:xfrm>
            <a:off x="8370865" y="2534291"/>
            <a:ext cx="35914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会员用户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中，创建天数为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左右的人数最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676CD5-A51B-ABBE-4341-900A24CEEEAD}"/>
              </a:ext>
            </a:extLst>
          </p:cNvPr>
          <p:cNvSpPr txBox="1"/>
          <p:nvPr/>
        </p:nvSpPr>
        <p:spPr>
          <a:xfrm>
            <a:off x="8370865" y="4389325"/>
            <a:ext cx="359145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中，男性用户创建天数在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天至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天的分布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相对均匀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，女性用户中创建天数为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左右的人数较多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01AA34-E43B-B54B-A471-0699A6367131}"/>
              </a:ext>
            </a:extLst>
          </p:cNvPr>
          <p:cNvSpPr txBox="1"/>
          <p:nvPr/>
        </p:nvSpPr>
        <p:spPr>
          <a:xfrm>
            <a:off x="2189497" y="5668325"/>
            <a:ext cx="618136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创建时间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越长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，用户开通会员的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可能性越大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；且对于有着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中等创建天数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天左右）的用户，男性相比女性开通会员的可能性略大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2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15" grpId="0" animBg="1"/>
      <p:bldP spid="16" grpId="0" animBg="1"/>
      <p:bldP spid="17" grpId="0" animBg="1"/>
      <p:bldP spid="35" grpId="0"/>
      <p:bldP spid="39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40766" y="50464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听歌数分布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5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Listening Songs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E37824-0132-C287-0E23-BA9E0A9A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0" y="1632496"/>
            <a:ext cx="6573870" cy="451700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1B5D2B7-5F10-F160-E257-D78E33BF4FE4}"/>
              </a:ext>
            </a:extLst>
          </p:cNvPr>
          <p:cNvGrpSpPr/>
          <p:nvPr/>
        </p:nvGrpSpPr>
        <p:grpSpPr>
          <a:xfrm>
            <a:off x="8049898" y="1929268"/>
            <a:ext cx="769550" cy="769550"/>
            <a:chOff x="7951877" y="1632496"/>
            <a:chExt cx="769550" cy="769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645BA0D-CDC7-E392-AF72-624C05293101}"/>
                </a:ext>
              </a:extLst>
            </p:cNvPr>
            <p:cNvSpPr/>
            <p:nvPr/>
          </p:nvSpPr>
          <p:spPr>
            <a:xfrm>
              <a:off x="7951877" y="1632496"/>
              <a:ext cx="769550" cy="769550"/>
            </a:xfrm>
            <a:prstGeom prst="ellipse">
              <a:avLst/>
            </a:prstGeom>
            <a:solidFill>
              <a:srgbClr val="F12C3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sailboat_64326">
              <a:extLst>
                <a:ext uri="{FF2B5EF4-FFF2-40B4-BE49-F238E27FC236}">
                  <a16:creationId xmlns:a16="http://schemas.microsoft.com/office/drawing/2014/main" id="{B21D4C87-8E7A-33D6-BF2A-3ABCD95556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19806" y="1797640"/>
              <a:ext cx="405981" cy="363294"/>
            </a:xfrm>
            <a:custGeom>
              <a:avLst/>
              <a:gdLst>
                <a:gd name="connsiteX0" fmla="*/ 19590 w 608135"/>
                <a:gd name="connsiteY0" fmla="*/ 478355 h 544193"/>
                <a:gd name="connsiteX1" fmla="*/ 83477 w 608135"/>
                <a:gd name="connsiteY1" fmla="*/ 493714 h 544193"/>
                <a:gd name="connsiteX2" fmla="*/ 130477 w 608135"/>
                <a:gd name="connsiteY2" fmla="*/ 505206 h 544193"/>
                <a:gd name="connsiteX3" fmla="*/ 177370 w 608135"/>
                <a:gd name="connsiteY3" fmla="*/ 493714 h 544193"/>
                <a:gd name="connsiteX4" fmla="*/ 241257 w 608135"/>
                <a:gd name="connsiteY4" fmla="*/ 478355 h 544193"/>
                <a:gd name="connsiteX5" fmla="*/ 305251 w 608135"/>
                <a:gd name="connsiteY5" fmla="*/ 493714 h 544193"/>
                <a:gd name="connsiteX6" fmla="*/ 352144 w 608135"/>
                <a:gd name="connsiteY6" fmla="*/ 505206 h 544193"/>
                <a:gd name="connsiteX7" fmla="*/ 399037 w 608135"/>
                <a:gd name="connsiteY7" fmla="*/ 493714 h 544193"/>
                <a:gd name="connsiteX8" fmla="*/ 463031 w 608135"/>
                <a:gd name="connsiteY8" fmla="*/ 478355 h 544193"/>
                <a:gd name="connsiteX9" fmla="*/ 526918 w 608135"/>
                <a:gd name="connsiteY9" fmla="*/ 493714 h 544193"/>
                <a:gd name="connsiteX10" fmla="*/ 573811 w 608135"/>
                <a:gd name="connsiteY10" fmla="*/ 505206 h 544193"/>
                <a:gd name="connsiteX11" fmla="*/ 573811 w 608135"/>
                <a:gd name="connsiteY11" fmla="*/ 544193 h 544193"/>
                <a:gd name="connsiteX12" fmla="*/ 509924 w 608135"/>
                <a:gd name="connsiteY12" fmla="*/ 528727 h 544193"/>
                <a:gd name="connsiteX13" fmla="*/ 463031 w 608135"/>
                <a:gd name="connsiteY13" fmla="*/ 517235 h 544193"/>
                <a:gd name="connsiteX14" fmla="*/ 416031 w 608135"/>
                <a:gd name="connsiteY14" fmla="*/ 528727 h 544193"/>
                <a:gd name="connsiteX15" fmla="*/ 352144 w 608135"/>
                <a:gd name="connsiteY15" fmla="*/ 544193 h 544193"/>
                <a:gd name="connsiteX16" fmla="*/ 288150 w 608135"/>
                <a:gd name="connsiteY16" fmla="*/ 528727 h 544193"/>
                <a:gd name="connsiteX17" fmla="*/ 241257 w 608135"/>
                <a:gd name="connsiteY17" fmla="*/ 517235 h 544193"/>
                <a:gd name="connsiteX18" fmla="*/ 194364 w 608135"/>
                <a:gd name="connsiteY18" fmla="*/ 528727 h 544193"/>
                <a:gd name="connsiteX19" fmla="*/ 130477 w 608135"/>
                <a:gd name="connsiteY19" fmla="*/ 544193 h 544193"/>
                <a:gd name="connsiteX20" fmla="*/ 66483 w 608135"/>
                <a:gd name="connsiteY20" fmla="*/ 528727 h 544193"/>
                <a:gd name="connsiteX21" fmla="*/ 19590 w 608135"/>
                <a:gd name="connsiteY21" fmla="*/ 517235 h 544193"/>
                <a:gd name="connsiteX22" fmla="*/ 600359 w 608135"/>
                <a:gd name="connsiteY22" fmla="*/ 332500 h 544193"/>
                <a:gd name="connsiteX23" fmla="*/ 605952 w 608135"/>
                <a:gd name="connsiteY23" fmla="*/ 334433 h 544193"/>
                <a:gd name="connsiteX24" fmla="*/ 608103 w 608135"/>
                <a:gd name="connsiteY24" fmla="*/ 340126 h 544193"/>
                <a:gd name="connsiteX25" fmla="*/ 471837 w 608135"/>
                <a:gd name="connsiteY25" fmla="*/ 451181 h 544193"/>
                <a:gd name="connsiteX26" fmla="*/ 469148 w 608135"/>
                <a:gd name="connsiteY26" fmla="*/ 451611 h 544193"/>
                <a:gd name="connsiteX27" fmla="*/ 463018 w 608135"/>
                <a:gd name="connsiteY27" fmla="*/ 451396 h 544193"/>
                <a:gd name="connsiteX28" fmla="*/ 399025 w 608135"/>
                <a:gd name="connsiteY28" fmla="*/ 466862 h 544193"/>
                <a:gd name="connsiteX29" fmla="*/ 352133 w 608135"/>
                <a:gd name="connsiteY29" fmla="*/ 478355 h 544193"/>
                <a:gd name="connsiteX30" fmla="*/ 305241 w 608135"/>
                <a:gd name="connsiteY30" fmla="*/ 466862 h 544193"/>
                <a:gd name="connsiteX31" fmla="*/ 241249 w 608135"/>
                <a:gd name="connsiteY31" fmla="*/ 451396 h 544193"/>
                <a:gd name="connsiteX32" fmla="*/ 177364 w 608135"/>
                <a:gd name="connsiteY32" fmla="*/ 466862 h 544193"/>
                <a:gd name="connsiteX33" fmla="*/ 142410 w 608135"/>
                <a:gd name="connsiteY33" fmla="*/ 477818 h 544193"/>
                <a:gd name="connsiteX34" fmla="*/ 229 w 608135"/>
                <a:gd name="connsiteY34" fmla="*/ 395439 h 544193"/>
                <a:gd name="connsiteX35" fmla="*/ 1304 w 608135"/>
                <a:gd name="connsiteY35" fmla="*/ 389531 h 544193"/>
                <a:gd name="connsiteX36" fmla="*/ 6574 w 608135"/>
                <a:gd name="connsiteY36" fmla="*/ 386524 h 544193"/>
                <a:gd name="connsiteX37" fmla="*/ 226115 w 608135"/>
                <a:gd name="connsiteY37" fmla="*/ 123530 h 544193"/>
                <a:gd name="connsiteX38" fmla="*/ 230632 w 608135"/>
                <a:gd name="connsiteY38" fmla="*/ 129222 h 544193"/>
                <a:gd name="connsiteX39" fmla="*/ 237406 w 608135"/>
                <a:gd name="connsiteY39" fmla="*/ 323595 h 544193"/>
                <a:gd name="connsiteX40" fmla="*/ 230954 w 608135"/>
                <a:gd name="connsiteY40" fmla="*/ 329394 h 544193"/>
                <a:gd name="connsiteX41" fmla="*/ 98046 w 608135"/>
                <a:gd name="connsiteY41" fmla="*/ 341529 h 544193"/>
                <a:gd name="connsiteX42" fmla="*/ 97401 w 608135"/>
                <a:gd name="connsiteY42" fmla="*/ 341529 h 544193"/>
                <a:gd name="connsiteX43" fmla="*/ 92025 w 608135"/>
                <a:gd name="connsiteY43" fmla="*/ 339274 h 544193"/>
                <a:gd name="connsiteX44" fmla="*/ 90304 w 608135"/>
                <a:gd name="connsiteY44" fmla="*/ 333153 h 544193"/>
                <a:gd name="connsiteX45" fmla="*/ 219018 w 608135"/>
                <a:gd name="connsiteY45" fmla="*/ 124604 h 544193"/>
                <a:gd name="connsiteX46" fmla="*/ 226115 w 608135"/>
                <a:gd name="connsiteY46" fmla="*/ 123530 h 544193"/>
                <a:gd name="connsiteX47" fmla="*/ 263747 w 608135"/>
                <a:gd name="connsiteY47" fmla="*/ 787 h 544193"/>
                <a:gd name="connsiteX48" fmla="*/ 463269 w 608135"/>
                <a:gd name="connsiteY48" fmla="*/ 189019 h 544193"/>
                <a:gd name="connsiteX49" fmla="*/ 509412 w 608135"/>
                <a:gd name="connsiteY49" fmla="*/ 295644 h 544193"/>
                <a:gd name="connsiteX50" fmla="*/ 508337 w 608135"/>
                <a:gd name="connsiteY50" fmla="*/ 301550 h 544193"/>
                <a:gd name="connsiteX51" fmla="*/ 503174 w 608135"/>
                <a:gd name="connsiteY51" fmla="*/ 304556 h 544193"/>
                <a:gd name="connsiteX52" fmla="*/ 288808 w 608135"/>
                <a:gd name="connsiteY52" fmla="*/ 324099 h 544193"/>
                <a:gd name="connsiteX53" fmla="*/ 288163 w 608135"/>
                <a:gd name="connsiteY53" fmla="*/ 324099 h 544193"/>
                <a:gd name="connsiteX54" fmla="*/ 282892 w 608135"/>
                <a:gd name="connsiteY54" fmla="*/ 321844 h 544193"/>
                <a:gd name="connsiteX55" fmla="*/ 281064 w 608135"/>
                <a:gd name="connsiteY55" fmla="*/ 315831 h 544193"/>
                <a:gd name="connsiteX56" fmla="*/ 274503 w 608135"/>
                <a:gd name="connsiteY56" fmla="*/ 106875 h 544193"/>
                <a:gd name="connsiteX57" fmla="*/ 253421 w 608135"/>
                <a:gd name="connsiteY57" fmla="*/ 8947 h 544193"/>
                <a:gd name="connsiteX58" fmla="*/ 255895 w 608135"/>
                <a:gd name="connsiteY58" fmla="*/ 1538 h 544193"/>
                <a:gd name="connsiteX59" fmla="*/ 263747 w 608135"/>
                <a:gd name="connsiteY59" fmla="*/ 787 h 54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08135" h="544193">
                  <a:moveTo>
                    <a:pt x="19590" y="478355"/>
                  </a:moveTo>
                  <a:cubicBezTo>
                    <a:pt x="51748" y="478355"/>
                    <a:pt x="68634" y="486518"/>
                    <a:pt x="83477" y="493714"/>
                  </a:cubicBezTo>
                  <a:cubicBezTo>
                    <a:pt x="96706" y="500158"/>
                    <a:pt x="107246" y="505206"/>
                    <a:pt x="130477" y="505206"/>
                  </a:cubicBezTo>
                  <a:cubicBezTo>
                    <a:pt x="153601" y="505206"/>
                    <a:pt x="164141" y="500158"/>
                    <a:pt x="177370" y="493714"/>
                  </a:cubicBezTo>
                  <a:cubicBezTo>
                    <a:pt x="192213" y="486518"/>
                    <a:pt x="209099" y="478355"/>
                    <a:pt x="241257" y="478355"/>
                  </a:cubicBezTo>
                  <a:cubicBezTo>
                    <a:pt x="273523" y="478355"/>
                    <a:pt x="290301" y="486518"/>
                    <a:pt x="305251" y="493714"/>
                  </a:cubicBezTo>
                  <a:cubicBezTo>
                    <a:pt x="318480" y="500158"/>
                    <a:pt x="328913" y="505206"/>
                    <a:pt x="352144" y="505206"/>
                  </a:cubicBezTo>
                  <a:cubicBezTo>
                    <a:pt x="375376" y="505206"/>
                    <a:pt x="385808" y="500158"/>
                    <a:pt x="399037" y="493714"/>
                  </a:cubicBezTo>
                  <a:cubicBezTo>
                    <a:pt x="413880" y="486518"/>
                    <a:pt x="430765" y="478355"/>
                    <a:pt x="463031" y="478355"/>
                  </a:cubicBezTo>
                  <a:cubicBezTo>
                    <a:pt x="495190" y="478355"/>
                    <a:pt x="512076" y="486518"/>
                    <a:pt x="526918" y="493714"/>
                  </a:cubicBezTo>
                  <a:cubicBezTo>
                    <a:pt x="540147" y="500158"/>
                    <a:pt x="550580" y="505206"/>
                    <a:pt x="573811" y="505206"/>
                  </a:cubicBezTo>
                  <a:lnTo>
                    <a:pt x="573811" y="544193"/>
                  </a:lnTo>
                  <a:cubicBezTo>
                    <a:pt x="541653" y="544193"/>
                    <a:pt x="524767" y="535923"/>
                    <a:pt x="509924" y="528727"/>
                  </a:cubicBezTo>
                  <a:cubicBezTo>
                    <a:pt x="496695" y="522390"/>
                    <a:pt x="486263" y="517235"/>
                    <a:pt x="463031" y="517235"/>
                  </a:cubicBezTo>
                  <a:cubicBezTo>
                    <a:pt x="439800" y="517235"/>
                    <a:pt x="429260" y="522390"/>
                    <a:pt x="416031" y="528727"/>
                  </a:cubicBezTo>
                  <a:cubicBezTo>
                    <a:pt x="401188" y="535923"/>
                    <a:pt x="384302" y="544193"/>
                    <a:pt x="352144" y="544193"/>
                  </a:cubicBezTo>
                  <a:cubicBezTo>
                    <a:pt x="319986" y="544193"/>
                    <a:pt x="303100" y="535923"/>
                    <a:pt x="288150" y="528727"/>
                  </a:cubicBezTo>
                  <a:cubicBezTo>
                    <a:pt x="274921" y="522390"/>
                    <a:pt x="264488" y="517235"/>
                    <a:pt x="241257" y="517235"/>
                  </a:cubicBezTo>
                  <a:cubicBezTo>
                    <a:pt x="218025" y="517235"/>
                    <a:pt x="207593" y="522390"/>
                    <a:pt x="194364" y="528727"/>
                  </a:cubicBezTo>
                  <a:cubicBezTo>
                    <a:pt x="179521" y="535923"/>
                    <a:pt x="162636" y="544193"/>
                    <a:pt x="130477" y="544193"/>
                  </a:cubicBezTo>
                  <a:cubicBezTo>
                    <a:pt x="98211" y="544193"/>
                    <a:pt x="81325" y="535923"/>
                    <a:pt x="66483" y="528727"/>
                  </a:cubicBezTo>
                  <a:cubicBezTo>
                    <a:pt x="53254" y="522390"/>
                    <a:pt x="42821" y="517235"/>
                    <a:pt x="19590" y="517235"/>
                  </a:cubicBezTo>
                  <a:close/>
                  <a:moveTo>
                    <a:pt x="600359" y="332500"/>
                  </a:moveTo>
                  <a:cubicBezTo>
                    <a:pt x="602403" y="332285"/>
                    <a:pt x="604446" y="333037"/>
                    <a:pt x="605952" y="334433"/>
                  </a:cubicBezTo>
                  <a:cubicBezTo>
                    <a:pt x="607458" y="335937"/>
                    <a:pt x="608318" y="337977"/>
                    <a:pt x="608103" y="340126"/>
                  </a:cubicBezTo>
                  <a:cubicBezTo>
                    <a:pt x="605307" y="380832"/>
                    <a:pt x="554328" y="422397"/>
                    <a:pt x="471837" y="451181"/>
                  </a:cubicBezTo>
                  <a:cubicBezTo>
                    <a:pt x="470976" y="451504"/>
                    <a:pt x="470008" y="451611"/>
                    <a:pt x="469148" y="451611"/>
                  </a:cubicBezTo>
                  <a:cubicBezTo>
                    <a:pt x="467104" y="451504"/>
                    <a:pt x="465061" y="451396"/>
                    <a:pt x="463018" y="451396"/>
                  </a:cubicBezTo>
                  <a:cubicBezTo>
                    <a:pt x="430752" y="451396"/>
                    <a:pt x="414620" y="459237"/>
                    <a:pt x="399025" y="466862"/>
                  </a:cubicBezTo>
                  <a:cubicBezTo>
                    <a:pt x="392465" y="470085"/>
                    <a:pt x="376009" y="478355"/>
                    <a:pt x="352133" y="478355"/>
                  </a:cubicBezTo>
                  <a:cubicBezTo>
                    <a:pt x="328902" y="478355"/>
                    <a:pt x="318470" y="473199"/>
                    <a:pt x="305241" y="466862"/>
                  </a:cubicBezTo>
                  <a:cubicBezTo>
                    <a:pt x="289647" y="459237"/>
                    <a:pt x="273406" y="451396"/>
                    <a:pt x="241249" y="451396"/>
                  </a:cubicBezTo>
                  <a:cubicBezTo>
                    <a:pt x="209091" y="451396"/>
                    <a:pt x="192959" y="459237"/>
                    <a:pt x="177364" y="466862"/>
                  </a:cubicBezTo>
                  <a:cubicBezTo>
                    <a:pt x="166824" y="471910"/>
                    <a:pt x="157790" y="476314"/>
                    <a:pt x="142410" y="477818"/>
                  </a:cubicBezTo>
                  <a:cubicBezTo>
                    <a:pt x="109500" y="480825"/>
                    <a:pt x="9801" y="433030"/>
                    <a:pt x="229" y="395439"/>
                  </a:cubicBezTo>
                  <a:cubicBezTo>
                    <a:pt x="-309" y="393398"/>
                    <a:pt x="121" y="391250"/>
                    <a:pt x="1304" y="389531"/>
                  </a:cubicBezTo>
                  <a:cubicBezTo>
                    <a:pt x="2487" y="387813"/>
                    <a:pt x="4423" y="386739"/>
                    <a:pt x="6574" y="386524"/>
                  </a:cubicBezTo>
                  <a:close/>
                  <a:moveTo>
                    <a:pt x="226115" y="123530"/>
                  </a:moveTo>
                  <a:cubicBezTo>
                    <a:pt x="228589" y="124497"/>
                    <a:pt x="230202" y="126645"/>
                    <a:pt x="230632" y="129222"/>
                  </a:cubicBezTo>
                  <a:cubicBezTo>
                    <a:pt x="236116" y="168741"/>
                    <a:pt x="247729" y="266787"/>
                    <a:pt x="237406" y="323595"/>
                  </a:cubicBezTo>
                  <a:cubicBezTo>
                    <a:pt x="236761" y="326709"/>
                    <a:pt x="234180" y="329179"/>
                    <a:pt x="230954" y="329394"/>
                  </a:cubicBezTo>
                  <a:lnTo>
                    <a:pt x="98046" y="341529"/>
                  </a:lnTo>
                  <a:cubicBezTo>
                    <a:pt x="97831" y="341529"/>
                    <a:pt x="97616" y="341529"/>
                    <a:pt x="97401" y="341529"/>
                  </a:cubicBezTo>
                  <a:cubicBezTo>
                    <a:pt x="95358" y="341529"/>
                    <a:pt x="93423" y="340777"/>
                    <a:pt x="92025" y="339274"/>
                  </a:cubicBezTo>
                  <a:cubicBezTo>
                    <a:pt x="90519" y="337556"/>
                    <a:pt x="89874" y="335300"/>
                    <a:pt x="90304" y="333153"/>
                  </a:cubicBezTo>
                  <a:cubicBezTo>
                    <a:pt x="95681" y="303943"/>
                    <a:pt x="121058" y="202568"/>
                    <a:pt x="219018" y="124604"/>
                  </a:cubicBezTo>
                  <a:cubicBezTo>
                    <a:pt x="221061" y="122994"/>
                    <a:pt x="223750" y="122564"/>
                    <a:pt x="226115" y="123530"/>
                  </a:cubicBezTo>
                  <a:close/>
                  <a:moveTo>
                    <a:pt x="263747" y="787"/>
                  </a:moveTo>
                  <a:cubicBezTo>
                    <a:pt x="369693" y="56945"/>
                    <a:pt x="430679" y="134149"/>
                    <a:pt x="463269" y="189019"/>
                  </a:cubicBezTo>
                  <a:cubicBezTo>
                    <a:pt x="492310" y="238090"/>
                    <a:pt x="505217" y="279967"/>
                    <a:pt x="509412" y="295644"/>
                  </a:cubicBezTo>
                  <a:cubicBezTo>
                    <a:pt x="509950" y="297684"/>
                    <a:pt x="509627" y="299832"/>
                    <a:pt x="508337" y="301550"/>
                  </a:cubicBezTo>
                  <a:cubicBezTo>
                    <a:pt x="507153" y="303268"/>
                    <a:pt x="505217" y="304342"/>
                    <a:pt x="503174" y="304556"/>
                  </a:cubicBezTo>
                  <a:lnTo>
                    <a:pt x="288808" y="324099"/>
                  </a:lnTo>
                  <a:cubicBezTo>
                    <a:pt x="288593" y="324099"/>
                    <a:pt x="288378" y="324099"/>
                    <a:pt x="288163" y="324099"/>
                  </a:cubicBezTo>
                  <a:cubicBezTo>
                    <a:pt x="286119" y="324099"/>
                    <a:pt x="284290" y="323347"/>
                    <a:pt x="282892" y="321844"/>
                  </a:cubicBezTo>
                  <a:cubicBezTo>
                    <a:pt x="281386" y="320233"/>
                    <a:pt x="280741" y="317978"/>
                    <a:pt x="281064" y="315831"/>
                  </a:cubicBezTo>
                  <a:cubicBezTo>
                    <a:pt x="292895" y="245392"/>
                    <a:pt x="283968" y="163355"/>
                    <a:pt x="274503" y="106875"/>
                  </a:cubicBezTo>
                  <a:cubicBezTo>
                    <a:pt x="267189" y="63280"/>
                    <a:pt x="258154" y="26772"/>
                    <a:pt x="253421" y="8947"/>
                  </a:cubicBezTo>
                  <a:cubicBezTo>
                    <a:pt x="252668" y="6263"/>
                    <a:pt x="253636" y="3364"/>
                    <a:pt x="255895" y="1538"/>
                  </a:cubicBezTo>
                  <a:cubicBezTo>
                    <a:pt x="258154" y="-180"/>
                    <a:pt x="261165" y="-502"/>
                    <a:pt x="263747" y="7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AAFD92-F49A-5752-9257-819B1AD4CCB9}"/>
              </a:ext>
            </a:extLst>
          </p:cNvPr>
          <p:cNvSpPr txBox="1"/>
          <p:nvPr/>
        </p:nvSpPr>
        <p:spPr>
          <a:xfrm>
            <a:off x="7936381" y="3884654"/>
            <a:ext cx="3591455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散点图左侧极为密集，大多数用户听歌数处于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较低水平</a:t>
            </a:r>
            <a:endParaRPr lang="en-US" altLang="zh-CN" sz="16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两性用户在听歌数为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时达到人数峰值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当听歌数超过某一水平后</a:t>
            </a: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基本呈现出男性人数大于女性人数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095A2B-3598-1C86-D4C8-2858436D59A0}"/>
              </a:ext>
            </a:extLst>
          </p:cNvPr>
          <p:cNvSpPr txBox="1"/>
          <p:nvPr/>
        </p:nvSpPr>
        <p:spPr>
          <a:xfrm>
            <a:off x="7936381" y="299484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用户听歌数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2F6D58B-4306-69F4-524B-537032725816}"/>
              </a:ext>
            </a:extLst>
          </p:cNvPr>
          <p:cNvCxnSpPr>
            <a:cxnSpLocks/>
          </p:cNvCxnSpPr>
          <p:nvPr/>
        </p:nvCxnSpPr>
        <p:spPr>
          <a:xfrm>
            <a:off x="8049898" y="3670581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曲风喜好统计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1879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Genre Prefer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13C098-7A46-C251-A0E9-057B454D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401" y="2760457"/>
            <a:ext cx="4698385" cy="31520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5C7C41-39FA-1999-9B4D-A963648AE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1216" y="2760456"/>
            <a:ext cx="4856237" cy="315208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394D4D-69C5-95F4-02C0-DA4BC5C0A876}"/>
              </a:ext>
            </a:extLst>
          </p:cNvPr>
          <p:cNvGrpSpPr/>
          <p:nvPr/>
        </p:nvGrpSpPr>
        <p:grpSpPr>
          <a:xfrm>
            <a:off x="963211" y="1711454"/>
            <a:ext cx="637001" cy="637001"/>
            <a:chOff x="658880" y="5742851"/>
            <a:chExt cx="637001" cy="63700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DC70FD2-5B5E-8C6D-D81F-30DA611CE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80" y="5742851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18">
              <a:extLst>
                <a:ext uri="{FF2B5EF4-FFF2-40B4-BE49-F238E27FC236}">
                  <a16:creationId xmlns:a16="http://schemas.microsoft.com/office/drawing/2014/main" id="{6C6AE305-1878-3D8B-C14F-6DCAFDB5C7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95" y="5888731"/>
              <a:ext cx="371585" cy="335744"/>
            </a:xfrm>
            <a:custGeom>
              <a:avLst/>
              <a:gdLst>
                <a:gd name="connsiteX0" fmla="*/ 41158 w 584292"/>
                <a:gd name="connsiteY0" fmla="*/ 446576 h 527936"/>
                <a:gd name="connsiteX1" fmla="*/ 543134 w 584292"/>
                <a:gd name="connsiteY1" fmla="*/ 446576 h 527936"/>
                <a:gd name="connsiteX2" fmla="*/ 584292 w 584292"/>
                <a:gd name="connsiteY2" fmla="*/ 487659 h 527936"/>
                <a:gd name="connsiteX3" fmla="*/ 543134 w 584292"/>
                <a:gd name="connsiteY3" fmla="*/ 527936 h 527936"/>
                <a:gd name="connsiteX4" fmla="*/ 41158 w 584292"/>
                <a:gd name="connsiteY4" fmla="*/ 527936 h 527936"/>
                <a:gd name="connsiteX5" fmla="*/ 0 w 584292"/>
                <a:gd name="connsiteY5" fmla="*/ 487659 h 527936"/>
                <a:gd name="connsiteX6" fmla="*/ 41158 w 584292"/>
                <a:gd name="connsiteY6" fmla="*/ 446576 h 527936"/>
                <a:gd name="connsiteX7" fmla="*/ 62981 w 584292"/>
                <a:gd name="connsiteY7" fmla="*/ 268438 h 527936"/>
                <a:gd name="connsiteX8" fmla="*/ 172707 w 584292"/>
                <a:gd name="connsiteY8" fmla="*/ 268438 h 527936"/>
                <a:gd name="connsiteX9" fmla="*/ 193684 w 584292"/>
                <a:gd name="connsiteY9" fmla="*/ 289386 h 527936"/>
                <a:gd name="connsiteX10" fmla="*/ 193684 w 584292"/>
                <a:gd name="connsiteY10" fmla="*/ 409434 h 527936"/>
                <a:gd name="connsiteX11" fmla="*/ 172707 w 584292"/>
                <a:gd name="connsiteY11" fmla="*/ 430382 h 527936"/>
                <a:gd name="connsiteX12" fmla="*/ 62981 w 584292"/>
                <a:gd name="connsiteY12" fmla="*/ 430382 h 527936"/>
                <a:gd name="connsiteX13" fmla="*/ 41198 w 584292"/>
                <a:gd name="connsiteY13" fmla="*/ 409434 h 527936"/>
                <a:gd name="connsiteX14" fmla="*/ 41198 w 584292"/>
                <a:gd name="connsiteY14" fmla="*/ 289386 h 527936"/>
                <a:gd name="connsiteX15" fmla="*/ 62981 w 584292"/>
                <a:gd name="connsiteY15" fmla="*/ 268438 h 527936"/>
                <a:gd name="connsiteX16" fmla="*/ 411585 w 584292"/>
                <a:gd name="connsiteY16" fmla="*/ 158834 h 527936"/>
                <a:gd name="connsiteX17" fmla="*/ 521311 w 584292"/>
                <a:gd name="connsiteY17" fmla="*/ 158834 h 527936"/>
                <a:gd name="connsiteX18" fmla="*/ 543094 w 584292"/>
                <a:gd name="connsiteY18" fmla="*/ 180590 h 527936"/>
                <a:gd name="connsiteX19" fmla="*/ 543094 w 584292"/>
                <a:gd name="connsiteY19" fmla="*/ 409431 h 527936"/>
                <a:gd name="connsiteX20" fmla="*/ 521311 w 584292"/>
                <a:gd name="connsiteY20" fmla="*/ 430381 h 527936"/>
                <a:gd name="connsiteX21" fmla="*/ 411585 w 584292"/>
                <a:gd name="connsiteY21" fmla="*/ 430381 h 527936"/>
                <a:gd name="connsiteX22" fmla="*/ 390608 w 584292"/>
                <a:gd name="connsiteY22" fmla="*/ 409431 h 527936"/>
                <a:gd name="connsiteX23" fmla="*/ 390608 w 584292"/>
                <a:gd name="connsiteY23" fmla="*/ 180590 h 527936"/>
                <a:gd name="connsiteX24" fmla="*/ 411585 w 584292"/>
                <a:gd name="connsiteY24" fmla="*/ 158834 h 527936"/>
                <a:gd name="connsiteX25" fmla="*/ 237226 w 584292"/>
                <a:gd name="connsiteY25" fmla="*/ 0 h 527936"/>
                <a:gd name="connsiteX26" fmla="*/ 347066 w 584292"/>
                <a:gd name="connsiteY26" fmla="*/ 0 h 527936"/>
                <a:gd name="connsiteX27" fmla="*/ 368065 w 584292"/>
                <a:gd name="connsiteY27" fmla="*/ 21761 h 527936"/>
                <a:gd name="connsiteX28" fmla="*/ 368065 w 584292"/>
                <a:gd name="connsiteY28" fmla="*/ 409426 h 527936"/>
                <a:gd name="connsiteX29" fmla="*/ 347066 w 584292"/>
                <a:gd name="connsiteY29" fmla="*/ 430381 h 527936"/>
                <a:gd name="connsiteX30" fmla="*/ 237226 w 584292"/>
                <a:gd name="connsiteY30" fmla="*/ 430381 h 527936"/>
                <a:gd name="connsiteX31" fmla="*/ 216227 w 584292"/>
                <a:gd name="connsiteY31" fmla="*/ 409426 h 527936"/>
                <a:gd name="connsiteX32" fmla="*/ 216227 w 584292"/>
                <a:gd name="connsiteY32" fmla="*/ 21761 h 527936"/>
                <a:gd name="connsiteX33" fmla="*/ 237226 w 584292"/>
                <a:gd name="connsiteY33" fmla="*/ 0 h 52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84292" h="527936">
                  <a:moveTo>
                    <a:pt x="41158" y="446576"/>
                  </a:moveTo>
                  <a:lnTo>
                    <a:pt x="543134" y="446576"/>
                  </a:lnTo>
                  <a:cubicBezTo>
                    <a:pt x="565730" y="446576"/>
                    <a:pt x="584292" y="465104"/>
                    <a:pt x="584292" y="487659"/>
                  </a:cubicBezTo>
                  <a:cubicBezTo>
                    <a:pt x="584292" y="510214"/>
                    <a:pt x="565730" y="527936"/>
                    <a:pt x="543134" y="527936"/>
                  </a:cubicBezTo>
                  <a:lnTo>
                    <a:pt x="41158" y="527936"/>
                  </a:lnTo>
                  <a:cubicBezTo>
                    <a:pt x="18562" y="527936"/>
                    <a:pt x="0" y="510214"/>
                    <a:pt x="0" y="487659"/>
                  </a:cubicBezTo>
                  <a:cubicBezTo>
                    <a:pt x="0" y="465104"/>
                    <a:pt x="18562" y="446576"/>
                    <a:pt x="41158" y="446576"/>
                  </a:cubicBezTo>
                  <a:close/>
                  <a:moveTo>
                    <a:pt x="62981" y="268438"/>
                  </a:moveTo>
                  <a:lnTo>
                    <a:pt x="172707" y="268438"/>
                  </a:lnTo>
                  <a:cubicBezTo>
                    <a:pt x="184002" y="268438"/>
                    <a:pt x="193684" y="278106"/>
                    <a:pt x="193684" y="289386"/>
                  </a:cubicBezTo>
                  <a:lnTo>
                    <a:pt x="193684" y="409434"/>
                  </a:lnTo>
                  <a:cubicBezTo>
                    <a:pt x="193684" y="420714"/>
                    <a:pt x="184002" y="430382"/>
                    <a:pt x="172707" y="430382"/>
                  </a:cubicBezTo>
                  <a:lnTo>
                    <a:pt x="62981" y="430382"/>
                  </a:lnTo>
                  <a:cubicBezTo>
                    <a:pt x="50879" y="430382"/>
                    <a:pt x="41198" y="420714"/>
                    <a:pt x="41198" y="409434"/>
                  </a:cubicBezTo>
                  <a:lnTo>
                    <a:pt x="41198" y="289386"/>
                  </a:lnTo>
                  <a:cubicBezTo>
                    <a:pt x="41198" y="278106"/>
                    <a:pt x="50879" y="268438"/>
                    <a:pt x="62981" y="268438"/>
                  </a:cubicBezTo>
                  <a:close/>
                  <a:moveTo>
                    <a:pt x="411585" y="158834"/>
                  </a:moveTo>
                  <a:lnTo>
                    <a:pt x="521311" y="158834"/>
                  </a:lnTo>
                  <a:cubicBezTo>
                    <a:pt x="533413" y="158834"/>
                    <a:pt x="543094" y="168503"/>
                    <a:pt x="543094" y="180590"/>
                  </a:cubicBezTo>
                  <a:lnTo>
                    <a:pt x="543094" y="409431"/>
                  </a:lnTo>
                  <a:cubicBezTo>
                    <a:pt x="543094" y="420712"/>
                    <a:pt x="533413" y="430381"/>
                    <a:pt x="521311" y="430381"/>
                  </a:cubicBezTo>
                  <a:lnTo>
                    <a:pt x="411585" y="430381"/>
                  </a:lnTo>
                  <a:cubicBezTo>
                    <a:pt x="400290" y="430381"/>
                    <a:pt x="390608" y="420712"/>
                    <a:pt x="390608" y="409431"/>
                  </a:cubicBezTo>
                  <a:lnTo>
                    <a:pt x="390608" y="180590"/>
                  </a:lnTo>
                  <a:cubicBezTo>
                    <a:pt x="390608" y="168503"/>
                    <a:pt x="400290" y="158834"/>
                    <a:pt x="411585" y="158834"/>
                  </a:cubicBezTo>
                  <a:close/>
                  <a:moveTo>
                    <a:pt x="237226" y="0"/>
                  </a:moveTo>
                  <a:lnTo>
                    <a:pt x="347066" y="0"/>
                  </a:lnTo>
                  <a:cubicBezTo>
                    <a:pt x="358373" y="0"/>
                    <a:pt x="368065" y="9672"/>
                    <a:pt x="368065" y="21761"/>
                  </a:cubicBezTo>
                  <a:lnTo>
                    <a:pt x="368065" y="409426"/>
                  </a:lnTo>
                  <a:cubicBezTo>
                    <a:pt x="368065" y="420710"/>
                    <a:pt x="358373" y="430381"/>
                    <a:pt x="347066" y="430381"/>
                  </a:cubicBezTo>
                  <a:lnTo>
                    <a:pt x="237226" y="430381"/>
                  </a:lnTo>
                  <a:cubicBezTo>
                    <a:pt x="225111" y="430381"/>
                    <a:pt x="216227" y="420710"/>
                    <a:pt x="216227" y="409426"/>
                  </a:cubicBezTo>
                  <a:lnTo>
                    <a:pt x="216227" y="21761"/>
                  </a:lnTo>
                  <a:cubicBezTo>
                    <a:pt x="216227" y="9672"/>
                    <a:pt x="225111" y="0"/>
                    <a:pt x="23722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9EA1A88-9C7A-832E-5E17-3314076B4C16}"/>
              </a:ext>
            </a:extLst>
          </p:cNvPr>
          <p:cNvSpPr txBox="1"/>
          <p:nvPr/>
        </p:nvSpPr>
        <p:spPr>
          <a:xfrm>
            <a:off x="1762466" y="1780960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zh-CN" altLang="en-US" sz="20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种曲风占比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3B9772C-827B-50E1-F79E-1C0C5F40BCE1}"/>
              </a:ext>
            </a:extLst>
          </p:cNvPr>
          <p:cNvGrpSpPr/>
          <p:nvPr/>
        </p:nvGrpSpPr>
        <p:grpSpPr>
          <a:xfrm>
            <a:off x="6549630" y="1711454"/>
            <a:ext cx="637001" cy="637001"/>
            <a:chOff x="658880" y="5742851"/>
            <a:chExt cx="637001" cy="637001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3C474A5-0EFC-EE26-3092-696116FAB7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80" y="5742851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18">
              <a:extLst>
                <a:ext uri="{FF2B5EF4-FFF2-40B4-BE49-F238E27FC236}">
                  <a16:creationId xmlns:a16="http://schemas.microsoft.com/office/drawing/2014/main" id="{FDD10D35-0EA5-00E2-9B9C-3938F8F7B12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95" y="5888731"/>
              <a:ext cx="371585" cy="335744"/>
            </a:xfrm>
            <a:custGeom>
              <a:avLst/>
              <a:gdLst>
                <a:gd name="connsiteX0" fmla="*/ 41158 w 584292"/>
                <a:gd name="connsiteY0" fmla="*/ 446576 h 527936"/>
                <a:gd name="connsiteX1" fmla="*/ 543134 w 584292"/>
                <a:gd name="connsiteY1" fmla="*/ 446576 h 527936"/>
                <a:gd name="connsiteX2" fmla="*/ 584292 w 584292"/>
                <a:gd name="connsiteY2" fmla="*/ 487659 h 527936"/>
                <a:gd name="connsiteX3" fmla="*/ 543134 w 584292"/>
                <a:gd name="connsiteY3" fmla="*/ 527936 h 527936"/>
                <a:gd name="connsiteX4" fmla="*/ 41158 w 584292"/>
                <a:gd name="connsiteY4" fmla="*/ 527936 h 527936"/>
                <a:gd name="connsiteX5" fmla="*/ 0 w 584292"/>
                <a:gd name="connsiteY5" fmla="*/ 487659 h 527936"/>
                <a:gd name="connsiteX6" fmla="*/ 41158 w 584292"/>
                <a:gd name="connsiteY6" fmla="*/ 446576 h 527936"/>
                <a:gd name="connsiteX7" fmla="*/ 62981 w 584292"/>
                <a:gd name="connsiteY7" fmla="*/ 268438 h 527936"/>
                <a:gd name="connsiteX8" fmla="*/ 172707 w 584292"/>
                <a:gd name="connsiteY8" fmla="*/ 268438 h 527936"/>
                <a:gd name="connsiteX9" fmla="*/ 193684 w 584292"/>
                <a:gd name="connsiteY9" fmla="*/ 289386 h 527936"/>
                <a:gd name="connsiteX10" fmla="*/ 193684 w 584292"/>
                <a:gd name="connsiteY10" fmla="*/ 409434 h 527936"/>
                <a:gd name="connsiteX11" fmla="*/ 172707 w 584292"/>
                <a:gd name="connsiteY11" fmla="*/ 430382 h 527936"/>
                <a:gd name="connsiteX12" fmla="*/ 62981 w 584292"/>
                <a:gd name="connsiteY12" fmla="*/ 430382 h 527936"/>
                <a:gd name="connsiteX13" fmla="*/ 41198 w 584292"/>
                <a:gd name="connsiteY13" fmla="*/ 409434 h 527936"/>
                <a:gd name="connsiteX14" fmla="*/ 41198 w 584292"/>
                <a:gd name="connsiteY14" fmla="*/ 289386 h 527936"/>
                <a:gd name="connsiteX15" fmla="*/ 62981 w 584292"/>
                <a:gd name="connsiteY15" fmla="*/ 268438 h 527936"/>
                <a:gd name="connsiteX16" fmla="*/ 411585 w 584292"/>
                <a:gd name="connsiteY16" fmla="*/ 158834 h 527936"/>
                <a:gd name="connsiteX17" fmla="*/ 521311 w 584292"/>
                <a:gd name="connsiteY17" fmla="*/ 158834 h 527936"/>
                <a:gd name="connsiteX18" fmla="*/ 543094 w 584292"/>
                <a:gd name="connsiteY18" fmla="*/ 180590 h 527936"/>
                <a:gd name="connsiteX19" fmla="*/ 543094 w 584292"/>
                <a:gd name="connsiteY19" fmla="*/ 409431 h 527936"/>
                <a:gd name="connsiteX20" fmla="*/ 521311 w 584292"/>
                <a:gd name="connsiteY20" fmla="*/ 430381 h 527936"/>
                <a:gd name="connsiteX21" fmla="*/ 411585 w 584292"/>
                <a:gd name="connsiteY21" fmla="*/ 430381 h 527936"/>
                <a:gd name="connsiteX22" fmla="*/ 390608 w 584292"/>
                <a:gd name="connsiteY22" fmla="*/ 409431 h 527936"/>
                <a:gd name="connsiteX23" fmla="*/ 390608 w 584292"/>
                <a:gd name="connsiteY23" fmla="*/ 180590 h 527936"/>
                <a:gd name="connsiteX24" fmla="*/ 411585 w 584292"/>
                <a:gd name="connsiteY24" fmla="*/ 158834 h 527936"/>
                <a:gd name="connsiteX25" fmla="*/ 237226 w 584292"/>
                <a:gd name="connsiteY25" fmla="*/ 0 h 527936"/>
                <a:gd name="connsiteX26" fmla="*/ 347066 w 584292"/>
                <a:gd name="connsiteY26" fmla="*/ 0 h 527936"/>
                <a:gd name="connsiteX27" fmla="*/ 368065 w 584292"/>
                <a:gd name="connsiteY27" fmla="*/ 21761 h 527936"/>
                <a:gd name="connsiteX28" fmla="*/ 368065 w 584292"/>
                <a:gd name="connsiteY28" fmla="*/ 409426 h 527936"/>
                <a:gd name="connsiteX29" fmla="*/ 347066 w 584292"/>
                <a:gd name="connsiteY29" fmla="*/ 430381 h 527936"/>
                <a:gd name="connsiteX30" fmla="*/ 237226 w 584292"/>
                <a:gd name="connsiteY30" fmla="*/ 430381 h 527936"/>
                <a:gd name="connsiteX31" fmla="*/ 216227 w 584292"/>
                <a:gd name="connsiteY31" fmla="*/ 409426 h 527936"/>
                <a:gd name="connsiteX32" fmla="*/ 216227 w 584292"/>
                <a:gd name="connsiteY32" fmla="*/ 21761 h 527936"/>
                <a:gd name="connsiteX33" fmla="*/ 237226 w 584292"/>
                <a:gd name="connsiteY33" fmla="*/ 0 h 52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84292" h="527936">
                  <a:moveTo>
                    <a:pt x="41158" y="446576"/>
                  </a:moveTo>
                  <a:lnTo>
                    <a:pt x="543134" y="446576"/>
                  </a:lnTo>
                  <a:cubicBezTo>
                    <a:pt x="565730" y="446576"/>
                    <a:pt x="584292" y="465104"/>
                    <a:pt x="584292" y="487659"/>
                  </a:cubicBezTo>
                  <a:cubicBezTo>
                    <a:pt x="584292" y="510214"/>
                    <a:pt x="565730" y="527936"/>
                    <a:pt x="543134" y="527936"/>
                  </a:cubicBezTo>
                  <a:lnTo>
                    <a:pt x="41158" y="527936"/>
                  </a:lnTo>
                  <a:cubicBezTo>
                    <a:pt x="18562" y="527936"/>
                    <a:pt x="0" y="510214"/>
                    <a:pt x="0" y="487659"/>
                  </a:cubicBezTo>
                  <a:cubicBezTo>
                    <a:pt x="0" y="465104"/>
                    <a:pt x="18562" y="446576"/>
                    <a:pt x="41158" y="446576"/>
                  </a:cubicBezTo>
                  <a:close/>
                  <a:moveTo>
                    <a:pt x="62981" y="268438"/>
                  </a:moveTo>
                  <a:lnTo>
                    <a:pt x="172707" y="268438"/>
                  </a:lnTo>
                  <a:cubicBezTo>
                    <a:pt x="184002" y="268438"/>
                    <a:pt x="193684" y="278106"/>
                    <a:pt x="193684" y="289386"/>
                  </a:cubicBezTo>
                  <a:lnTo>
                    <a:pt x="193684" y="409434"/>
                  </a:lnTo>
                  <a:cubicBezTo>
                    <a:pt x="193684" y="420714"/>
                    <a:pt x="184002" y="430382"/>
                    <a:pt x="172707" y="430382"/>
                  </a:cubicBezTo>
                  <a:lnTo>
                    <a:pt x="62981" y="430382"/>
                  </a:lnTo>
                  <a:cubicBezTo>
                    <a:pt x="50879" y="430382"/>
                    <a:pt x="41198" y="420714"/>
                    <a:pt x="41198" y="409434"/>
                  </a:cubicBezTo>
                  <a:lnTo>
                    <a:pt x="41198" y="289386"/>
                  </a:lnTo>
                  <a:cubicBezTo>
                    <a:pt x="41198" y="278106"/>
                    <a:pt x="50879" y="268438"/>
                    <a:pt x="62981" y="268438"/>
                  </a:cubicBezTo>
                  <a:close/>
                  <a:moveTo>
                    <a:pt x="411585" y="158834"/>
                  </a:moveTo>
                  <a:lnTo>
                    <a:pt x="521311" y="158834"/>
                  </a:lnTo>
                  <a:cubicBezTo>
                    <a:pt x="533413" y="158834"/>
                    <a:pt x="543094" y="168503"/>
                    <a:pt x="543094" y="180590"/>
                  </a:cubicBezTo>
                  <a:lnTo>
                    <a:pt x="543094" y="409431"/>
                  </a:lnTo>
                  <a:cubicBezTo>
                    <a:pt x="543094" y="420712"/>
                    <a:pt x="533413" y="430381"/>
                    <a:pt x="521311" y="430381"/>
                  </a:cubicBezTo>
                  <a:lnTo>
                    <a:pt x="411585" y="430381"/>
                  </a:lnTo>
                  <a:cubicBezTo>
                    <a:pt x="400290" y="430381"/>
                    <a:pt x="390608" y="420712"/>
                    <a:pt x="390608" y="409431"/>
                  </a:cubicBezTo>
                  <a:lnTo>
                    <a:pt x="390608" y="180590"/>
                  </a:lnTo>
                  <a:cubicBezTo>
                    <a:pt x="390608" y="168503"/>
                    <a:pt x="400290" y="158834"/>
                    <a:pt x="411585" y="158834"/>
                  </a:cubicBezTo>
                  <a:close/>
                  <a:moveTo>
                    <a:pt x="237226" y="0"/>
                  </a:moveTo>
                  <a:lnTo>
                    <a:pt x="347066" y="0"/>
                  </a:lnTo>
                  <a:cubicBezTo>
                    <a:pt x="358373" y="0"/>
                    <a:pt x="368065" y="9672"/>
                    <a:pt x="368065" y="21761"/>
                  </a:cubicBezTo>
                  <a:lnTo>
                    <a:pt x="368065" y="409426"/>
                  </a:lnTo>
                  <a:cubicBezTo>
                    <a:pt x="368065" y="420710"/>
                    <a:pt x="358373" y="430381"/>
                    <a:pt x="347066" y="430381"/>
                  </a:cubicBezTo>
                  <a:lnTo>
                    <a:pt x="237226" y="430381"/>
                  </a:lnTo>
                  <a:cubicBezTo>
                    <a:pt x="225111" y="430381"/>
                    <a:pt x="216227" y="420710"/>
                    <a:pt x="216227" y="409426"/>
                  </a:cubicBezTo>
                  <a:lnTo>
                    <a:pt x="216227" y="21761"/>
                  </a:lnTo>
                  <a:cubicBezTo>
                    <a:pt x="216227" y="9672"/>
                    <a:pt x="225111" y="0"/>
                    <a:pt x="23722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82DA1EA-32FB-5DC2-CD8C-3D98F4A87E04}"/>
              </a:ext>
            </a:extLst>
          </p:cNvPr>
          <p:cNvSpPr txBox="1"/>
          <p:nvPr/>
        </p:nvSpPr>
        <p:spPr>
          <a:xfrm>
            <a:off x="7348885" y="1780960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风格类曲风中各曲风占比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973B25F-C6E5-5A9B-4728-C664D95E64E2}"/>
              </a:ext>
            </a:extLst>
          </p:cNvPr>
          <p:cNvSpPr txBox="1"/>
          <p:nvPr/>
        </p:nvSpPr>
        <p:spPr>
          <a:xfrm>
            <a:off x="1300466" y="6161961"/>
            <a:ext cx="1583906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sunburstR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形 46" descr="拼图">
            <a:extLst>
              <a:ext uri="{FF2B5EF4-FFF2-40B4-BE49-F238E27FC236}">
                <a16:creationId xmlns:a16="http://schemas.microsoft.com/office/drawing/2014/main" id="{C4042659-53AE-32FE-0BBE-A9D5FBD60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2" grpId="0"/>
      <p:bldP spid="26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评论文本词云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737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 Text Word Cloud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570403-4478-0EA3-2327-D0024B33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1601718"/>
            <a:ext cx="5864943" cy="39689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FA56F9-DB4B-F0D9-51AD-60E9978D0096}"/>
              </a:ext>
            </a:extLst>
          </p:cNvPr>
          <p:cNvSpPr txBox="1"/>
          <p:nvPr/>
        </p:nvSpPr>
        <p:spPr>
          <a:xfrm>
            <a:off x="1280160" y="6106560"/>
            <a:ext cx="2924196" cy="47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jiebaR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wordcloud2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拼图">
            <a:extLst>
              <a:ext uri="{FF2B5EF4-FFF2-40B4-BE49-F238E27FC236}">
                <a16:creationId xmlns:a16="http://schemas.microsoft.com/office/drawing/2014/main" id="{167C1D5C-AFB0-7FCA-3317-03DED1C4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8510CBA-DD65-604F-FE4A-F5B8C312E9B2}"/>
              </a:ext>
            </a:extLst>
          </p:cNvPr>
          <p:cNvSpPr txBox="1"/>
          <p:nvPr/>
        </p:nvSpPr>
        <p:spPr>
          <a:xfrm>
            <a:off x="7832686" y="3503790"/>
            <a:ext cx="359145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评论中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“喜欢”、“爱”、“听”、“真的”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等词出现较多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用户更多的是在表达对音乐的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喜爱和愉悦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的情感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E903AA-D4B9-B579-7B41-57BF2B7A0C9A}"/>
              </a:ext>
            </a:extLst>
          </p:cNvPr>
          <p:cNvSpPr txBox="1"/>
          <p:nvPr/>
        </p:nvSpPr>
        <p:spPr>
          <a:xfrm>
            <a:off x="7832686" y="26139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用户评论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1F21DB-CC11-3D8E-E362-347C852F25BD}"/>
              </a:ext>
            </a:extLst>
          </p:cNvPr>
          <p:cNvCxnSpPr>
            <a:cxnSpLocks/>
          </p:cNvCxnSpPr>
          <p:nvPr/>
        </p:nvCxnSpPr>
        <p:spPr>
          <a:xfrm>
            <a:off x="7946203" y="3289717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uthorship-certificate_73399">
            <a:extLst>
              <a:ext uri="{FF2B5EF4-FFF2-40B4-BE49-F238E27FC236}">
                <a16:creationId xmlns:a16="http://schemas.microsoft.com/office/drawing/2014/main" id="{C93F5060-81F5-4474-459D-5D2B7C49E6AC}"/>
              </a:ext>
            </a:extLst>
          </p:cNvPr>
          <p:cNvSpPr>
            <a:spLocks noChangeAspect="1"/>
          </p:cNvSpPr>
          <p:nvPr/>
        </p:nvSpPr>
        <p:spPr bwMode="auto">
          <a:xfrm>
            <a:off x="7946203" y="1893402"/>
            <a:ext cx="523312" cy="550508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  <a:gd name="T96" fmla="*/ 600116 w 606244"/>
              <a:gd name="T97" fmla="*/ 600116 w 606244"/>
              <a:gd name="T98" fmla="*/ 600116 w 606244"/>
              <a:gd name="T99" fmla="*/ 600116 w 606244"/>
              <a:gd name="T100" fmla="*/ 600116 w 606244"/>
              <a:gd name="T101" fmla="*/ 600116 w 606244"/>
              <a:gd name="T102" fmla="*/ 600116 w 606244"/>
              <a:gd name="T103" fmla="*/ 600116 w 606244"/>
              <a:gd name="T104" fmla="*/ 600116 w 606244"/>
              <a:gd name="T105" fmla="*/ 600116 w 606244"/>
              <a:gd name="T106" fmla="*/ 600116 w 606244"/>
              <a:gd name="T107" fmla="*/ 600116 w 606244"/>
              <a:gd name="T108" fmla="*/ 600116 w 606244"/>
              <a:gd name="T109" fmla="*/ 600116 w 606244"/>
              <a:gd name="T110" fmla="*/ 600116 w 606244"/>
              <a:gd name="T111" fmla="*/ 600116 w 606244"/>
              <a:gd name="T112" fmla="*/ 600116 w 606244"/>
              <a:gd name="T113" fmla="*/ 600116 w 606244"/>
              <a:gd name="T114" fmla="*/ 600116 w 606244"/>
              <a:gd name="T115" fmla="*/ 600116 w 606244"/>
              <a:gd name="T116" fmla="*/ 600116 w 606244"/>
              <a:gd name="T117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38" h="2779">
                <a:moveTo>
                  <a:pt x="176" y="1114"/>
                </a:moveTo>
                <a:cubicBezTo>
                  <a:pt x="33" y="803"/>
                  <a:pt x="3" y="574"/>
                  <a:pt x="2" y="564"/>
                </a:cubicBezTo>
                <a:cubicBezTo>
                  <a:pt x="0" y="549"/>
                  <a:pt x="6" y="535"/>
                  <a:pt x="17" y="525"/>
                </a:cubicBezTo>
                <a:cubicBezTo>
                  <a:pt x="29" y="516"/>
                  <a:pt x="44" y="513"/>
                  <a:pt x="58" y="518"/>
                </a:cubicBezTo>
                <a:cubicBezTo>
                  <a:pt x="71" y="522"/>
                  <a:pt x="293" y="595"/>
                  <a:pt x="556" y="731"/>
                </a:cubicBezTo>
                <a:cubicBezTo>
                  <a:pt x="556" y="731"/>
                  <a:pt x="556" y="731"/>
                  <a:pt x="556" y="731"/>
                </a:cubicBezTo>
                <a:cubicBezTo>
                  <a:pt x="569" y="738"/>
                  <a:pt x="582" y="745"/>
                  <a:pt x="595" y="752"/>
                </a:cubicBezTo>
                <a:cubicBezTo>
                  <a:pt x="597" y="753"/>
                  <a:pt x="600" y="754"/>
                  <a:pt x="602" y="755"/>
                </a:cubicBezTo>
                <a:cubicBezTo>
                  <a:pt x="613" y="762"/>
                  <a:pt x="625" y="768"/>
                  <a:pt x="637" y="775"/>
                </a:cubicBezTo>
                <a:cubicBezTo>
                  <a:pt x="639" y="776"/>
                  <a:pt x="641" y="777"/>
                  <a:pt x="643" y="778"/>
                </a:cubicBezTo>
                <a:cubicBezTo>
                  <a:pt x="699" y="809"/>
                  <a:pt x="756" y="843"/>
                  <a:pt x="812" y="879"/>
                </a:cubicBezTo>
                <a:cubicBezTo>
                  <a:pt x="813" y="880"/>
                  <a:pt x="814" y="880"/>
                  <a:pt x="815" y="880"/>
                </a:cubicBezTo>
                <a:cubicBezTo>
                  <a:pt x="832" y="892"/>
                  <a:pt x="849" y="903"/>
                  <a:pt x="866" y="915"/>
                </a:cubicBezTo>
                <a:cubicBezTo>
                  <a:pt x="877" y="922"/>
                  <a:pt x="883" y="933"/>
                  <a:pt x="885" y="945"/>
                </a:cubicBezTo>
                <a:lnTo>
                  <a:pt x="898" y="1041"/>
                </a:lnTo>
                <a:lnTo>
                  <a:pt x="898" y="1041"/>
                </a:lnTo>
                <a:lnTo>
                  <a:pt x="914" y="1160"/>
                </a:lnTo>
                <a:lnTo>
                  <a:pt x="956" y="1085"/>
                </a:lnTo>
                <a:cubicBezTo>
                  <a:pt x="961" y="1077"/>
                  <a:pt x="968" y="1071"/>
                  <a:pt x="976" y="1067"/>
                </a:cubicBezTo>
                <a:cubicBezTo>
                  <a:pt x="979" y="1066"/>
                  <a:pt x="982" y="1065"/>
                  <a:pt x="985" y="1064"/>
                </a:cubicBezTo>
                <a:cubicBezTo>
                  <a:pt x="988" y="1063"/>
                  <a:pt x="991" y="1063"/>
                  <a:pt x="994" y="1063"/>
                </a:cubicBezTo>
                <a:cubicBezTo>
                  <a:pt x="994" y="1063"/>
                  <a:pt x="994" y="1063"/>
                  <a:pt x="994" y="1063"/>
                </a:cubicBezTo>
                <a:cubicBezTo>
                  <a:pt x="997" y="1063"/>
                  <a:pt x="999" y="1063"/>
                  <a:pt x="1002" y="1064"/>
                </a:cubicBezTo>
                <a:cubicBezTo>
                  <a:pt x="1003" y="1064"/>
                  <a:pt x="1003" y="1064"/>
                  <a:pt x="1004" y="1064"/>
                </a:cubicBezTo>
                <a:cubicBezTo>
                  <a:pt x="1006" y="1065"/>
                  <a:pt x="1008" y="1065"/>
                  <a:pt x="1010" y="1066"/>
                </a:cubicBezTo>
                <a:cubicBezTo>
                  <a:pt x="1011" y="1066"/>
                  <a:pt x="1011" y="1067"/>
                  <a:pt x="1012" y="1067"/>
                </a:cubicBezTo>
                <a:cubicBezTo>
                  <a:pt x="1015" y="1068"/>
                  <a:pt x="1017" y="1070"/>
                  <a:pt x="1019" y="1071"/>
                </a:cubicBezTo>
                <a:cubicBezTo>
                  <a:pt x="1019" y="1071"/>
                  <a:pt x="1019" y="1071"/>
                  <a:pt x="1019" y="1071"/>
                </a:cubicBezTo>
                <a:cubicBezTo>
                  <a:pt x="1019" y="1071"/>
                  <a:pt x="1019" y="1071"/>
                  <a:pt x="1019" y="1071"/>
                </a:cubicBezTo>
                <a:cubicBezTo>
                  <a:pt x="1028" y="1077"/>
                  <a:pt x="1036" y="1084"/>
                  <a:pt x="1044" y="1090"/>
                </a:cubicBezTo>
                <a:cubicBezTo>
                  <a:pt x="1047" y="1091"/>
                  <a:pt x="1049" y="1093"/>
                  <a:pt x="1051" y="1095"/>
                </a:cubicBezTo>
                <a:cubicBezTo>
                  <a:pt x="1058" y="1100"/>
                  <a:pt x="1065" y="1105"/>
                  <a:pt x="1072" y="1110"/>
                </a:cubicBezTo>
                <a:cubicBezTo>
                  <a:pt x="1073" y="1111"/>
                  <a:pt x="1074" y="1112"/>
                  <a:pt x="1075" y="1113"/>
                </a:cubicBezTo>
                <a:cubicBezTo>
                  <a:pt x="1082" y="1118"/>
                  <a:pt x="1089" y="1124"/>
                  <a:pt x="1096" y="1129"/>
                </a:cubicBezTo>
                <a:cubicBezTo>
                  <a:pt x="1099" y="1131"/>
                  <a:pt x="1101" y="1133"/>
                  <a:pt x="1104" y="1135"/>
                </a:cubicBezTo>
                <a:cubicBezTo>
                  <a:pt x="1109" y="1139"/>
                  <a:pt x="1114" y="1143"/>
                  <a:pt x="1119" y="1147"/>
                </a:cubicBezTo>
                <a:cubicBezTo>
                  <a:pt x="1121" y="1149"/>
                  <a:pt x="1123" y="1150"/>
                  <a:pt x="1125" y="1152"/>
                </a:cubicBezTo>
                <a:cubicBezTo>
                  <a:pt x="1131" y="1157"/>
                  <a:pt x="1136" y="1162"/>
                  <a:pt x="1142" y="1167"/>
                </a:cubicBezTo>
                <a:cubicBezTo>
                  <a:pt x="1145" y="1169"/>
                  <a:pt x="1147" y="1171"/>
                  <a:pt x="1150" y="1173"/>
                </a:cubicBezTo>
                <a:cubicBezTo>
                  <a:pt x="1154" y="1177"/>
                  <a:pt x="1157" y="1180"/>
                  <a:pt x="1161" y="1183"/>
                </a:cubicBezTo>
                <a:cubicBezTo>
                  <a:pt x="1164" y="1185"/>
                  <a:pt x="1166" y="1188"/>
                  <a:pt x="1169" y="1190"/>
                </a:cubicBezTo>
                <a:cubicBezTo>
                  <a:pt x="1174" y="1194"/>
                  <a:pt x="1178" y="1199"/>
                  <a:pt x="1183" y="1203"/>
                </a:cubicBezTo>
                <a:cubicBezTo>
                  <a:pt x="1186" y="1206"/>
                  <a:pt x="1189" y="1209"/>
                  <a:pt x="1191" y="1211"/>
                </a:cubicBezTo>
                <a:cubicBezTo>
                  <a:pt x="1194" y="1214"/>
                  <a:pt x="1197" y="1216"/>
                  <a:pt x="1199" y="1219"/>
                </a:cubicBezTo>
                <a:cubicBezTo>
                  <a:pt x="1203" y="1222"/>
                  <a:pt x="1206" y="1226"/>
                  <a:pt x="1209" y="1229"/>
                </a:cubicBezTo>
                <a:cubicBezTo>
                  <a:pt x="1213" y="1233"/>
                  <a:pt x="1217" y="1236"/>
                  <a:pt x="1220" y="1240"/>
                </a:cubicBezTo>
                <a:cubicBezTo>
                  <a:pt x="1223" y="1243"/>
                  <a:pt x="1226" y="1246"/>
                  <a:pt x="1228" y="1249"/>
                </a:cubicBezTo>
                <a:cubicBezTo>
                  <a:pt x="1230" y="1251"/>
                  <a:pt x="1232" y="1253"/>
                  <a:pt x="1234" y="1255"/>
                </a:cubicBezTo>
                <a:cubicBezTo>
                  <a:pt x="1240" y="1262"/>
                  <a:pt x="1246" y="1268"/>
                  <a:pt x="1251" y="1274"/>
                </a:cubicBezTo>
                <a:cubicBezTo>
                  <a:pt x="1252" y="1275"/>
                  <a:pt x="1253" y="1276"/>
                  <a:pt x="1254" y="1277"/>
                </a:cubicBezTo>
                <a:lnTo>
                  <a:pt x="1254" y="1277"/>
                </a:lnTo>
                <a:cubicBezTo>
                  <a:pt x="1281" y="1310"/>
                  <a:pt x="1306" y="1344"/>
                  <a:pt x="1331" y="1382"/>
                </a:cubicBezTo>
                <a:cubicBezTo>
                  <a:pt x="1337" y="1392"/>
                  <a:pt x="1342" y="1401"/>
                  <a:pt x="1348" y="1410"/>
                </a:cubicBezTo>
                <a:lnTo>
                  <a:pt x="1348" y="1410"/>
                </a:lnTo>
                <a:cubicBezTo>
                  <a:pt x="1348" y="1410"/>
                  <a:pt x="1348" y="1410"/>
                  <a:pt x="1348" y="1410"/>
                </a:cubicBezTo>
                <a:cubicBezTo>
                  <a:pt x="1354" y="1420"/>
                  <a:pt x="1360" y="1430"/>
                  <a:pt x="1366" y="1439"/>
                </a:cubicBezTo>
                <a:cubicBezTo>
                  <a:pt x="1366" y="1440"/>
                  <a:pt x="1367" y="1441"/>
                  <a:pt x="1367" y="1442"/>
                </a:cubicBezTo>
                <a:cubicBezTo>
                  <a:pt x="1373" y="1451"/>
                  <a:pt x="1378" y="1460"/>
                  <a:pt x="1383" y="1469"/>
                </a:cubicBezTo>
                <a:cubicBezTo>
                  <a:pt x="1384" y="1471"/>
                  <a:pt x="1385" y="1472"/>
                  <a:pt x="1386" y="1474"/>
                </a:cubicBezTo>
                <a:cubicBezTo>
                  <a:pt x="1390" y="1483"/>
                  <a:pt x="1395" y="1491"/>
                  <a:pt x="1400" y="1500"/>
                </a:cubicBezTo>
                <a:cubicBezTo>
                  <a:pt x="1401" y="1501"/>
                  <a:pt x="1402" y="1503"/>
                  <a:pt x="1403" y="1505"/>
                </a:cubicBezTo>
                <a:cubicBezTo>
                  <a:pt x="1407" y="1513"/>
                  <a:pt x="1411" y="1521"/>
                  <a:pt x="1416" y="1530"/>
                </a:cubicBezTo>
                <a:cubicBezTo>
                  <a:pt x="1417" y="1531"/>
                  <a:pt x="1417" y="1533"/>
                  <a:pt x="1418" y="1535"/>
                </a:cubicBezTo>
                <a:cubicBezTo>
                  <a:pt x="1423" y="1543"/>
                  <a:pt x="1427" y="1551"/>
                  <a:pt x="1431" y="1559"/>
                </a:cubicBezTo>
                <a:cubicBezTo>
                  <a:pt x="1431" y="1561"/>
                  <a:pt x="1432" y="1563"/>
                  <a:pt x="1433" y="1564"/>
                </a:cubicBezTo>
                <a:cubicBezTo>
                  <a:pt x="1437" y="1573"/>
                  <a:pt x="1441" y="1581"/>
                  <a:pt x="1445" y="1589"/>
                </a:cubicBezTo>
                <a:cubicBezTo>
                  <a:pt x="1445" y="1590"/>
                  <a:pt x="1446" y="1591"/>
                  <a:pt x="1447" y="1593"/>
                </a:cubicBezTo>
                <a:cubicBezTo>
                  <a:pt x="1451" y="1601"/>
                  <a:pt x="1454" y="1609"/>
                  <a:pt x="1458" y="1618"/>
                </a:cubicBezTo>
                <a:cubicBezTo>
                  <a:pt x="1458" y="1618"/>
                  <a:pt x="1459" y="1619"/>
                  <a:pt x="1459" y="1620"/>
                </a:cubicBezTo>
                <a:cubicBezTo>
                  <a:pt x="1463" y="1629"/>
                  <a:pt x="1467" y="1637"/>
                  <a:pt x="1470" y="1646"/>
                </a:cubicBezTo>
                <a:lnTo>
                  <a:pt x="1470" y="1646"/>
                </a:lnTo>
                <a:lnTo>
                  <a:pt x="1470" y="1646"/>
                </a:lnTo>
                <a:cubicBezTo>
                  <a:pt x="1495" y="1704"/>
                  <a:pt x="1514" y="1758"/>
                  <a:pt x="1527" y="1807"/>
                </a:cubicBezTo>
                <a:lnTo>
                  <a:pt x="1528" y="1809"/>
                </a:lnTo>
                <a:cubicBezTo>
                  <a:pt x="1531" y="1818"/>
                  <a:pt x="1533" y="1827"/>
                  <a:pt x="1535" y="1835"/>
                </a:cubicBezTo>
                <a:cubicBezTo>
                  <a:pt x="1535" y="1836"/>
                  <a:pt x="1535" y="1836"/>
                  <a:pt x="1535" y="1837"/>
                </a:cubicBezTo>
                <a:cubicBezTo>
                  <a:pt x="1547" y="1881"/>
                  <a:pt x="1555" y="1921"/>
                  <a:pt x="1560" y="1955"/>
                </a:cubicBezTo>
                <a:lnTo>
                  <a:pt x="1560" y="1956"/>
                </a:lnTo>
                <a:cubicBezTo>
                  <a:pt x="1561" y="1963"/>
                  <a:pt x="1562" y="1969"/>
                  <a:pt x="1562" y="1975"/>
                </a:cubicBezTo>
                <a:cubicBezTo>
                  <a:pt x="1563" y="1976"/>
                  <a:pt x="1563" y="1976"/>
                  <a:pt x="1563" y="1976"/>
                </a:cubicBezTo>
                <a:cubicBezTo>
                  <a:pt x="1566" y="2001"/>
                  <a:pt x="1567" y="2023"/>
                  <a:pt x="1568" y="2041"/>
                </a:cubicBezTo>
                <a:cubicBezTo>
                  <a:pt x="1568" y="2041"/>
                  <a:pt x="1568" y="2042"/>
                  <a:pt x="1568" y="2043"/>
                </a:cubicBezTo>
                <a:cubicBezTo>
                  <a:pt x="1568" y="2046"/>
                  <a:pt x="1568" y="2050"/>
                  <a:pt x="1569" y="2053"/>
                </a:cubicBezTo>
                <a:cubicBezTo>
                  <a:pt x="1569" y="2054"/>
                  <a:pt x="1569" y="2055"/>
                  <a:pt x="1569" y="2056"/>
                </a:cubicBezTo>
                <a:cubicBezTo>
                  <a:pt x="1569" y="2058"/>
                  <a:pt x="1569" y="2061"/>
                  <a:pt x="1569" y="2063"/>
                </a:cubicBezTo>
                <a:cubicBezTo>
                  <a:pt x="1569" y="2064"/>
                  <a:pt x="1569" y="2065"/>
                  <a:pt x="1569" y="2066"/>
                </a:cubicBezTo>
                <a:cubicBezTo>
                  <a:pt x="1569" y="2068"/>
                  <a:pt x="1569" y="2070"/>
                  <a:pt x="1569" y="2072"/>
                </a:cubicBezTo>
                <a:cubicBezTo>
                  <a:pt x="1569" y="2073"/>
                  <a:pt x="1569" y="2074"/>
                  <a:pt x="1569" y="2075"/>
                </a:cubicBezTo>
                <a:cubicBezTo>
                  <a:pt x="1569" y="2077"/>
                  <a:pt x="1569" y="2080"/>
                  <a:pt x="1569" y="2082"/>
                </a:cubicBezTo>
                <a:cubicBezTo>
                  <a:pt x="1569" y="2082"/>
                  <a:pt x="1569" y="2082"/>
                  <a:pt x="1569" y="2082"/>
                </a:cubicBezTo>
                <a:lnTo>
                  <a:pt x="1659" y="2176"/>
                </a:lnTo>
                <a:lnTo>
                  <a:pt x="1746" y="2267"/>
                </a:lnTo>
                <a:cubicBezTo>
                  <a:pt x="1754" y="2275"/>
                  <a:pt x="1758" y="2287"/>
                  <a:pt x="1758" y="2298"/>
                </a:cubicBezTo>
                <a:cubicBezTo>
                  <a:pt x="1757" y="2309"/>
                  <a:pt x="1753" y="2320"/>
                  <a:pt x="1744" y="2328"/>
                </a:cubicBezTo>
                <a:cubicBezTo>
                  <a:pt x="1743" y="2329"/>
                  <a:pt x="1742" y="2330"/>
                  <a:pt x="1741" y="2331"/>
                </a:cubicBezTo>
                <a:cubicBezTo>
                  <a:pt x="1733" y="2337"/>
                  <a:pt x="1724" y="2340"/>
                  <a:pt x="1714" y="2340"/>
                </a:cubicBezTo>
                <a:cubicBezTo>
                  <a:pt x="1706" y="2340"/>
                  <a:pt x="1697" y="2338"/>
                  <a:pt x="1690" y="2333"/>
                </a:cubicBezTo>
                <a:cubicBezTo>
                  <a:pt x="1688" y="2331"/>
                  <a:pt x="1685" y="2329"/>
                  <a:pt x="1683" y="2327"/>
                </a:cubicBezTo>
                <a:lnTo>
                  <a:pt x="1503" y="2139"/>
                </a:lnTo>
                <a:cubicBezTo>
                  <a:pt x="1487" y="2141"/>
                  <a:pt x="1466" y="2142"/>
                  <a:pt x="1439" y="2142"/>
                </a:cubicBezTo>
                <a:cubicBezTo>
                  <a:pt x="1382" y="2142"/>
                  <a:pt x="1298" y="2135"/>
                  <a:pt x="1193" y="2104"/>
                </a:cubicBezTo>
                <a:cubicBezTo>
                  <a:pt x="1184" y="2101"/>
                  <a:pt x="1174" y="2098"/>
                  <a:pt x="1165" y="2095"/>
                </a:cubicBezTo>
                <a:cubicBezTo>
                  <a:pt x="1134" y="2085"/>
                  <a:pt x="1102" y="2073"/>
                  <a:pt x="1068" y="2059"/>
                </a:cubicBezTo>
                <a:cubicBezTo>
                  <a:pt x="1045" y="2049"/>
                  <a:pt x="1021" y="2038"/>
                  <a:pt x="996" y="2026"/>
                </a:cubicBezTo>
                <a:cubicBezTo>
                  <a:pt x="988" y="2022"/>
                  <a:pt x="980" y="2018"/>
                  <a:pt x="971" y="2013"/>
                </a:cubicBezTo>
                <a:cubicBezTo>
                  <a:pt x="962" y="2009"/>
                  <a:pt x="953" y="2004"/>
                  <a:pt x="944" y="1998"/>
                </a:cubicBezTo>
                <a:cubicBezTo>
                  <a:pt x="928" y="1990"/>
                  <a:pt x="911" y="1980"/>
                  <a:pt x="895" y="1970"/>
                </a:cubicBezTo>
                <a:cubicBezTo>
                  <a:pt x="884" y="1964"/>
                  <a:pt x="873" y="1957"/>
                  <a:pt x="861" y="1949"/>
                </a:cubicBezTo>
                <a:cubicBezTo>
                  <a:pt x="831" y="1930"/>
                  <a:pt x="800" y="1909"/>
                  <a:pt x="768" y="1885"/>
                </a:cubicBezTo>
                <a:cubicBezTo>
                  <a:pt x="765" y="1883"/>
                  <a:pt x="762" y="1880"/>
                  <a:pt x="760" y="1877"/>
                </a:cubicBezTo>
                <a:cubicBezTo>
                  <a:pt x="753" y="1869"/>
                  <a:pt x="749" y="1858"/>
                  <a:pt x="750" y="1847"/>
                </a:cubicBezTo>
                <a:cubicBezTo>
                  <a:pt x="751" y="1835"/>
                  <a:pt x="756" y="1825"/>
                  <a:pt x="765" y="1818"/>
                </a:cubicBezTo>
                <a:cubicBezTo>
                  <a:pt x="767" y="1816"/>
                  <a:pt x="770" y="1813"/>
                  <a:pt x="774" y="1812"/>
                </a:cubicBezTo>
                <a:lnTo>
                  <a:pt x="802" y="1797"/>
                </a:lnTo>
                <a:lnTo>
                  <a:pt x="838" y="1779"/>
                </a:lnTo>
                <a:lnTo>
                  <a:pt x="653" y="1779"/>
                </a:lnTo>
                <a:cubicBezTo>
                  <a:pt x="650" y="1779"/>
                  <a:pt x="647" y="1778"/>
                  <a:pt x="645" y="1778"/>
                </a:cubicBezTo>
                <a:cubicBezTo>
                  <a:pt x="637" y="1776"/>
                  <a:pt x="630" y="1773"/>
                  <a:pt x="624" y="1767"/>
                </a:cubicBezTo>
                <a:cubicBezTo>
                  <a:pt x="614" y="1758"/>
                  <a:pt x="604" y="1749"/>
                  <a:pt x="594" y="1740"/>
                </a:cubicBezTo>
                <a:cubicBezTo>
                  <a:pt x="587" y="1733"/>
                  <a:pt x="579" y="1725"/>
                  <a:pt x="571" y="1718"/>
                </a:cubicBezTo>
                <a:cubicBezTo>
                  <a:pt x="570" y="1717"/>
                  <a:pt x="568" y="1715"/>
                  <a:pt x="567" y="1714"/>
                </a:cubicBezTo>
                <a:cubicBezTo>
                  <a:pt x="549" y="1696"/>
                  <a:pt x="531" y="1678"/>
                  <a:pt x="514" y="1659"/>
                </a:cubicBezTo>
                <a:cubicBezTo>
                  <a:pt x="514" y="1659"/>
                  <a:pt x="514" y="1659"/>
                  <a:pt x="514" y="1659"/>
                </a:cubicBezTo>
                <a:lnTo>
                  <a:pt x="514" y="1659"/>
                </a:lnTo>
                <a:cubicBezTo>
                  <a:pt x="401" y="1536"/>
                  <a:pt x="310" y="1398"/>
                  <a:pt x="229" y="1227"/>
                </a:cubicBezTo>
                <a:cubicBezTo>
                  <a:pt x="223" y="1216"/>
                  <a:pt x="223" y="1204"/>
                  <a:pt x="228" y="1192"/>
                </a:cubicBezTo>
                <a:cubicBezTo>
                  <a:pt x="232" y="1181"/>
                  <a:pt x="241" y="1172"/>
                  <a:pt x="253" y="1168"/>
                </a:cubicBezTo>
                <a:lnTo>
                  <a:pt x="285" y="1156"/>
                </a:lnTo>
                <a:lnTo>
                  <a:pt x="205" y="1138"/>
                </a:lnTo>
                <a:cubicBezTo>
                  <a:pt x="192" y="1135"/>
                  <a:pt x="181" y="1126"/>
                  <a:pt x="176" y="1114"/>
                </a:cubicBezTo>
                <a:close/>
                <a:moveTo>
                  <a:pt x="2638" y="67"/>
                </a:moveTo>
                <a:cubicBezTo>
                  <a:pt x="2638" y="103"/>
                  <a:pt x="2608" y="133"/>
                  <a:pt x="2571" y="133"/>
                </a:cubicBezTo>
                <a:cubicBezTo>
                  <a:pt x="2410" y="133"/>
                  <a:pt x="2278" y="281"/>
                  <a:pt x="2278" y="462"/>
                </a:cubicBezTo>
                <a:lnTo>
                  <a:pt x="2279" y="580"/>
                </a:lnTo>
                <a:lnTo>
                  <a:pt x="2279" y="2304"/>
                </a:lnTo>
                <a:cubicBezTo>
                  <a:pt x="2279" y="2566"/>
                  <a:pt x="2065" y="2779"/>
                  <a:pt x="1803" y="2779"/>
                </a:cubicBezTo>
                <a:lnTo>
                  <a:pt x="248" y="2779"/>
                </a:lnTo>
                <a:cubicBezTo>
                  <a:pt x="211" y="2779"/>
                  <a:pt x="181" y="2749"/>
                  <a:pt x="181" y="2713"/>
                </a:cubicBezTo>
                <a:cubicBezTo>
                  <a:pt x="181" y="2676"/>
                  <a:pt x="211" y="2646"/>
                  <a:pt x="248" y="2646"/>
                </a:cubicBezTo>
                <a:cubicBezTo>
                  <a:pt x="391" y="2646"/>
                  <a:pt x="507" y="2522"/>
                  <a:pt x="514" y="2365"/>
                </a:cubicBezTo>
                <a:lnTo>
                  <a:pt x="514" y="1848"/>
                </a:lnTo>
                <a:cubicBezTo>
                  <a:pt x="521" y="1854"/>
                  <a:pt x="527" y="1860"/>
                  <a:pt x="534" y="1866"/>
                </a:cubicBezTo>
                <a:cubicBezTo>
                  <a:pt x="560" y="1890"/>
                  <a:pt x="593" y="1905"/>
                  <a:pt x="627" y="1910"/>
                </a:cubicBezTo>
                <a:cubicBezTo>
                  <a:pt x="639" y="1942"/>
                  <a:pt x="660" y="1971"/>
                  <a:pt x="688" y="1992"/>
                </a:cubicBezTo>
                <a:cubicBezTo>
                  <a:pt x="1023" y="2239"/>
                  <a:pt x="1302" y="2276"/>
                  <a:pt x="1439" y="2276"/>
                </a:cubicBezTo>
                <a:cubicBezTo>
                  <a:pt x="1442" y="2276"/>
                  <a:pt x="1446" y="2276"/>
                  <a:pt x="1450" y="2276"/>
                </a:cubicBezTo>
                <a:lnTo>
                  <a:pt x="1587" y="2419"/>
                </a:lnTo>
                <a:cubicBezTo>
                  <a:pt x="1620" y="2453"/>
                  <a:pt x="1667" y="2473"/>
                  <a:pt x="1714" y="2473"/>
                </a:cubicBezTo>
                <a:cubicBezTo>
                  <a:pt x="1760" y="2473"/>
                  <a:pt x="1804" y="2456"/>
                  <a:pt x="1837" y="2424"/>
                </a:cubicBezTo>
                <a:cubicBezTo>
                  <a:pt x="1907" y="2357"/>
                  <a:pt x="1909" y="2245"/>
                  <a:pt x="1842" y="2175"/>
                </a:cubicBezTo>
                <a:lnTo>
                  <a:pt x="1701" y="2028"/>
                </a:lnTo>
                <a:cubicBezTo>
                  <a:pt x="1698" y="1970"/>
                  <a:pt x="1688" y="1885"/>
                  <a:pt x="1658" y="1779"/>
                </a:cubicBezTo>
                <a:lnTo>
                  <a:pt x="1967" y="1779"/>
                </a:lnTo>
                <a:cubicBezTo>
                  <a:pt x="2003" y="1779"/>
                  <a:pt x="2033" y="1749"/>
                  <a:pt x="2033" y="1713"/>
                </a:cubicBezTo>
                <a:cubicBezTo>
                  <a:pt x="2033" y="1676"/>
                  <a:pt x="2003" y="1646"/>
                  <a:pt x="1967" y="1646"/>
                </a:cubicBezTo>
                <a:lnTo>
                  <a:pt x="1614" y="1646"/>
                </a:lnTo>
                <a:cubicBezTo>
                  <a:pt x="1586" y="1573"/>
                  <a:pt x="1550" y="1494"/>
                  <a:pt x="1503" y="1410"/>
                </a:cubicBezTo>
                <a:lnTo>
                  <a:pt x="1967" y="1410"/>
                </a:lnTo>
                <a:cubicBezTo>
                  <a:pt x="2003" y="1410"/>
                  <a:pt x="2033" y="1380"/>
                  <a:pt x="2033" y="1344"/>
                </a:cubicBezTo>
                <a:cubicBezTo>
                  <a:pt x="2033" y="1307"/>
                  <a:pt x="2003" y="1277"/>
                  <a:pt x="1967" y="1277"/>
                </a:cubicBezTo>
                <a:lnTo>
                  <a:pt x="1421" y="1277"/>
                </a:lnTo>
                <a:cubicBezTo>
                  <a:pt x="1361" y="1189"/>
                  <a:pt x="1295" y="1119"/>
                  <a:pt x="1200" y="1041"/>
                </a:cubicBezTo>
                <a:lnTo>
                  <a:pt x="1967" y="1041"/>
                </a:lnTo>
                <a:cubicBezTo>
                  <a:pt x="2003" y="1041"/>
                  <a:pt x="2033" y="1012"/>
                  <a:pt x="2033" y="975"/>
                </a:cubicBezTo>
                <a:cubicBezTo>
                  <a:pt x="2033" y="938"/>
                  <a:pt x="2003" y="908"/>
                  <a:pt x="1967" y="908"/>
                </a:cubicBezTo>
                <a:lnTo>
                  <a:pt x="1013" y="908"/>
                </a:lnTo>
                <a:cubicBezTo>
                  <a:pt x="1003" y="866"/>
                  <a:pt x="977" y="829"/>
                  <a:pt x="941" y="804"/>
                </a:cubicBezTo>
                <a:cubicBezTo>
                  <a:pt x="798" y="707"/>
                  <a:pt x="647" y="626"/>
                  <a:pt x="514" y="562"/>
                </a:cubicBezTo>
                <a:lnTo>
                  <a:pt x="514" y="462"/>
                </a:lnTo>
                <a:cubicBezTo>
                  <a:pt x="514" y="207"/>
                  <a:pt x="705" y="0"/>
                  <a:pt x="940" y="0"/>
                </a:cubicBezTo>
                <a:lnTo>
                  <a:pt x="2571" y="0"/>
                </a:lnTo>
                <a:cubicBezTo>
                  <a:pt x="2608" y="0"/>
                  <a:pt x="2638" y="30"/>
                  <a:pt x="2638" y="67"/>
                </a:cubicBezTo>
                <a:close/>
                <a:moveTo>
                  <a:pt x="2033" y="606"/>
                </a:moveTo>
                <a:cubicBezTo>
                  <a:pt x="2033" y="569"/>
                  <a:pt x="2003" y="539"/>
                  <a:pt x="1967" y="539"/>
                </a:cubicBezTo>
                <a:lnTo>
                  <a:pt x="815" y="539"/>
                </a:lnTo>
                <a:cubicBezTo>
                  <a:pt x="778" y="539"/>
                  <a:pt x="749" y="569"/>
                  <a:pt x="749" y="606"/>
                </a:cubicBezTo>
                <a:cubicBezTo>
                  <a:pt x="749" y="643"/>
                  <a:pt x="778" y="673"/>
                  <a:pt x="815" y="673"/>
                </a:cubicBezTo>
                <a:lnTo>
                  <a:pt x="1967" y="673"/>
                </a:lnTo>
                <a:cubicBezTo>
                  <a:pt x="2003" y="673"/>
                  <a:pt x="2033" y="643"/>
                  <a:pt x="2033" y="606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9008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变量相关性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897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 Correlation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B15FE7-F042-8825-C951-5A7F4E804C97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corrgram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拼图">
            <a:extLst>
              <a:ext uri="{FF2B5EF4-FFF2-40B4-BE49-F238E27FC236}">
                <a16:creationId xmlns:a16="http://schemas.microsoft.com/office/drawing/2014/main" id="{0932ED61-FEB1-0DB9-1087-2D5F551A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85EC6E-5854-DEBB-AF7D-41D09E348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438" y="1501223"/>
            <a:ext cx="5584741" cy="45643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D18664-14EE-AE51-D752-EA5AB5FFBC05}"/>
              </a:ext>
            </a:extLst>
          </p:cNvPr>
          <p:cNvSpPr txBox="1"/>
          <p:nvPr/>
        </p:nvSpPr>
        <p:spPr>
          <a:xfrm>
            <a:off x="7273107" y="3635766"/>
            <a:ext cx="3822241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变量间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很强（大于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）的相关性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相对而言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创建天数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听歌数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用户关注数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用户发表动态数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、用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户发表动态数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歌单被收藏数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有着较强相关性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DF73D8-186E-1441-8187-91430D9E3F7B}"/>
              </a:ext>
            </a:extLst>
          </p:cNvPr>
          <p:cNvSpPr txBox="1"/>
          <p:nvPr/>
        </p:nvSpPr>
        <p:spPr>
          <a:xfrm>
            <a:off x="7273107" y="27459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变量相关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D7A1800-E80C-AA23-B119-333B65870E55}"/>
              </a:ext>
            </a:extLst>
          </p:cNvPr>
          <p:cNvCxnSpPr>
            <a:cxnSpLocks/>
          </p:cNvCxnSpPr>
          <p:nvPr/>
        </p:nvCxnSpPr>
        <p:spPr>
          <a:xfrm>
            <a:off x="7386624" y="3421693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FA6CF7-95ED-A3FD-083C-981660EA9581}"/>
              </a:ext>
            </a:extLst>
          </p:cNvPr>
          <p:cNvGrpSpPr/>
          <p:nvPr/>
        </p:nvGrpSpPr>
        <p:grpSpPr>
          <a:xfrm>
            <a:off x="7387051" y="1894882"/>
            <a:ext cx="637001" cy="637001"/>
            <a:chOff x="8866538" y="1548834"/>
            <a:chExt cx="637001" cy="63700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DA8F497-FCE0-CD84-7A2A-0EAE8A74F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538" y="1548834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19">
              <a:extLst>
                <a:ext uri="{FF2B5EF4-FFF2-40B4-BE49-F238E27FC236}">
                  <a16:creationId xmlns:a16="http://schemas.microsoft.com/office/drawing/2014/main" id="{02D0F787-0686-1CAF-F317-B976A00AB7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3222" y="1673171"/>
              <a:ext cx="258105" cy="371585"/>
            </a:xfrm>
            <a:custGeom>
              <a:avLst/>
              <a:gdLst>
                <a:gd name="connsiteX0" fmla="*/ 83235 w 402252"/>
                <a:gd name="connsiteY0" fmla="*/ 372661 h 579108"/>
                <a:gd name="connsiteX1" fmla="*/ 139304 w 402252"/>
                <a:gd name="connsiteY1" fmla="*/ 372661 h 579108"/>
                <a:gd name="connsiteX2" fmla="*/ 157994 w 402252"/>
                <a:gd name="connsiteY2" fmla="*/ 418545 h 579108"/>
                <a:gd name="connsiteX3" fmla="*/ 143617 w 402252"/>
                <a:gd name="connsiteY3" fmla="*/ 440053 h 579108"/>
                <a:gd name="connsiteX4" fmla="*/ 123490 w 402252"/>
                <a:gd name="connsiteY4" fmla="*/ 440053 h 579108"/>
                <a:gd name="connsiteX5" fmla="*/ 152244 w 402252"/>
                <a:gd name="connsiteY5" fmla="*/ 541858 h 579108"/>
                <a:gd name="connsiteX6" fmla="*/ 153681 w 402252"/>
                <a:gd name="connsiteY6" fmla="*/ 561932 h 579108"/>
                <a:gd name="connsiteX7" fmla="*/ 143617 w 402252"/>
                <a:gd name="connsiteY7" fmla="*/ 566233 h 579108"/>
                <a:gd name="connsiteX8" fmla="*/ 133554 w 402252"/>
                <a:gd name="connsiteY8" fmla="*/ 561932 h 579108"/>
                <a:gd name="connsiteX9" fmla="*/ 94737 w 402252"/>
                <a:gd name="connsiteY9" fmla="*/ 440053 h 579108"/>
                <a:gd name="connsiteX10" fmla="*/ 78922 w 402252"/>
                <a:gd name="connsiteY10" fmla="*/ 440053 h 579108"/>
                <a:gd name="connsiteX11" fmla="*/ 64546 w 402252"/>
                <a:gd name="connsiteY11" fmla="*/ 418545 h 579108"/>
                <a:gd name="connsiteX12" fmla="*/ 226888 w 402252"/>
                <a:gd name="connsiteY12" fmla="*/ 280933 h 579108"/>
                <a:gd name="connsiteX13" fmla="*/ 282877 w 402252"/>
                <a:gd name="connsiteY13" fmla="*/ 280933 h 579108"/>
                <a:gd name="connsiteX14" fmla="*/ 301540 w 402252"/>
                <a:gd name="connsiteY14" fmla="*/ 326806 h 579108"/>
                <a:gd name="connsiteX15" fmla="*/ 287184 w 402252"/>
                <a:gd name="connsiteY15" fmla="*/ 348309 h 579108"/>
                <a:gd name="connsiteX16" fmla="*/ 265650 w 402252"/>
                <a:gd name="connsiteY16" fmla="*/ 348309 h 579108"/>
                <a:gd name="connsiteX17" fmla="*/ 295797 w 402252"/>
                <a:gd name="connsiteY17" fmla="*/ 450090 h 579108"/>
                <a:gd name="connsiteX18" fmla="*/ 341737 w 402252"/>
                <a:gd name="connsiteY18" fmla="*/ 481628 h 579108"/>
                <a:gd name="connsiteX19" fmla="*/ 402033 w 402252"/>
                <a:gd name="connsiteY19" fmla="*/ 563339 h 579108"/>
                <a:gd name="connsiteX20" fmla="*/ 389112 w 402252"/>
                <a:gd name="connsiteY20" fmla="*/ 579108 h 579108"/>
                <a:gd name="connsiteX21" fmla="*/ 387677 w 402252"/>
                <a:gd name="connsiteY21" fmla="*/ 579108 h 579108"/>
                <a:gd name="connsiteX22" fmla="*/ 373320 w 402252"/>
                <a:gd name="connsiteY22" fmla="*/ 566206 h 579108"/>
                <a:gd name="connsiteX23" fmla="*/ 327381 w 402252"/>
                <a:gd name="connsiteY23" fmla="*/ 507432 h 579108"/>
                <a:gd name="connsiteX24" fmla="*/ 275699 w 402252"/>
                <a:gd name="connsiteY24" fmla="*/ 470160 h 579108"/>
                <a:gd name="connsiteX25" fmla="*/ 236937 w 402252"/>
                <a:gd name="connsiteY25" fmla="*/ 348309 h 579108"/>
                <a:gd name="connsiteX26" fmla="*/ 222581 w 402252"/>
                <a:gd name="connsiteY26" fmla="*/ 348309 h 579108"/>
                <a:gd name="connsiteX27" fmla="*/ 208225 w 402252"/>
                <a:gd name="connsiteY27" fmla="*/ 326806 h 579108"/>
                <a:gd name="connsiteX28" fmla="*/ 93270 w 402252"/>
                <a:gd name="connsiteY28" fmla="*/ 126129 h 579108"/>
                <a:gd name="connsiteX29" fmla="*/ 27263 w 402252"/>
                <a:gd name="connsiteY29" fmla="*/ 197795 h 579108"/>
                <a:gd name="connsiteX30" fmla="*/ 45917 w 402252"/>
                <a:gd name="connsiteY30" fmla="*/ 217861 h 579108"/>
                <a:gd name="connsiteX31" fmla="*/ 66006 w 402252"/>
                <a:gd name="connsiteY31" fmla="*/ 197795 h 579108"/>
                <a:gd name="connsiteX32" fmla="*/ 93270 w 402252"/>
                <a:gd name="connsiteY32" fmla="*/ 163395 h 579108"/>
                <a:gd name="connsiteX33" fmla="*/ 111924 w 402252"/>
                <a:gd name="connsiteY33" fmla="*/ 144762 h 579108"/>
                <a:gd name="connsiteX34" fmla="*/ 93270 w 402252"/>
                <a:gd name="connsiteY34" fmla="*/ 126129 h 579108"/>
                <a:gd name="connsiteX35" fmla="*/ 111924 w 402252"/>
                <a:gd name="connsiteY35" fmla="*/ 91729 h 579108"/>
                <a:gd name="connsiteX36" fmla="*/ 127708 w 402252"/>
                <a:gd name="connsiteY36" fmla="*/ 93163 h 579108"/>
                <a:gd name="connsiteX37" fmla="*/ 124838 w 402252"/>
                <a:gd name="connsiteY37" fmla="*/ 128996 h 579108"/>
                <a:gd name="connsiteX38" fmla="*/ 213804 w 402252"/>
                <a:gd name="connsiteY38" fmla="*/ 269461 h 579108"/>
                <a:gd name="connsiteX39" fmla="*/ 111924 w 402252"/>
                <a:gd name="connsiteY39" fmla="*/ 348293 h 579108"/>
                <a:gd name="connsiteX40" fmla="*/ 0 w 402252"/>
                <a:gd name="connsiteY40" fmla="*/ 220728 h 579108"/>
                <a:gd name="connsiteX41" fmla="*/ 111924 w 402252"/>
                <a:gd name="connsiteY41" fmla="*/ 91729 h 579108"/>
                <a:gd name="connsiteX42" fmla="*/ 245518 w 402252"/>
                <a:gd name="connsiteY42" fmla="*/ 27228 h 579108"/>
                <a:gd name="connsiteX43" fmla="*/ 179542 w 402252"/>
                <a:gd name="connsiteY43" fmla="*/ 98878 h 579108"/>
                <a:gd name="connsiteX44" fmla="*/ 198187 w 402252"/>
                <a:gd name="connsiteY44" fmla="*/ 118941 h 579108"/>
                <a:gd name="connsiteX45" fmla="*/ 218267 w 402252"/>
                <a:gd name="connsiteY45" fmla="*/ 98878 h 579108"/>
                <a:gd name="connsiteX46" fmla="*/ 245518 w 402252"/>
                <a:gd name="connsiteY46" fmla="*/ 64486 h 579108"/>
                <a:gd name="connsiteX47" fmla="*/ 264163 w 402252"/>
                <a:gd name="connsiteY47" fmla="*/ 45857 h 579108"/>
                <a:gd name="connsiteX48" fmla="*/ 245518 w 402252"/>
                <a:gd name="connsiteY48" fmla="*/ 27228 h 579108"/>
                <a:gd name="connsiteX49" fmla="*/ 254123 w 402252"/>
                <a:gd name="connsiteY49" fmla="*/ 0 h 579108"/>
                <a:gd name="connsiteX50" fmla="*/ 365995 w 402252"/>
                <a:gd name="connsiteY50" fmla="*/ 128972 h 579108"/>
                <a:gd name="connsiteX51" fmla="*/ 254123 w 402252"/>
                <a:gd name="connsiteY51" fmla="*/ 257943 h 579108"/>
                <a:gd name="connsiteX52" fmla="*/ 143685 w 402252"/>
                <a:gd name="connsiteY52" fmla="*/ 128972 h 579108"/>
                <a:gd name="connsiteX53" fmla="*/ 254123 w 402252"/>
                <a:gd name="connsiteY53" fmla="*/ 0 h 5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2252" h="579108">
                  <a:moveTo>
                    <a:pt x="83235" y="372661"/>
                  </a:moveTo>
                  <a:lnTo>
                    <a:pt x="139304" y="372661"/>
                  </a:lnTo>
                  <a:lnTo>
                    <a:pt x="157994" y="418545"/>
                  </a:lnTo>
                  <a:cubicBezTo>
                    <a:pt x="162307" y="428582"/>
                    <a:pt x="155119" y="440053"/>
                    <a:pt x="143617" y="440053"/>
                  </a:cubicBezTo>
                  <a:lnTo>
                    <a:pt x="123490" y="440053"/>
                  </a:lnTo>
                  <a:cubicBezTo>
                    <a:pt x="120615" y="467296"/>
                    <a:pt x="123490" y="513180"/>
                    <a:pt x="152244" y="541858"/>
                  </a:cubicBezTo>
                  <a:cubicBezTo>
                    <a:pt x="157994" y="546159"/>
                    <a:pt x="159432" y="556196"/>
                    <a:pt x="153681" y="561932"/>
                  </a:cubicBezTo>
                  <a:cubicBezTo>
                    <a:pt x="150806" y="564799"/>
                    <a:pt x="146493" y="566233"/>
                    <a:pt x="143617" y="566233"/>
                  </a:cubicBezTo>
                  <a:cubicBezTo>
                    <a:pt x="139304" y="566233"/>
                    <a:pt x="136429" y="564799"/>
                    <a:pt x="133554" y="561932"/>
                  </a:cubicBezTo>
                  <a:cubicBezTo>
                    <a:pt x="96174" y="527519"/>
                    <a:pt x="91861" y="473032"/>
                    <a:pt x="94737" y="440053"/>
                  </a:cubicBezTo>
                  <a:lnTo>
                    <a:pt x="78922" y="440053"/>
                  </a:lnTo>
                  <a:cubicBezTo>
                    <a:pt x="67421" y="440053"/>
                    <a:pt x="60233" y="428582"/>
                    <a:pt x="64546" y="418545"/>
                  </a:cubicBezTo>
                  <a:close/>
                  <a:moveTo>
                    <a:pt x="226888" y="280933"/>
                  </a:moveTo>
                  <a:lnTo>
                    <a:pt x="282877" y="280933"/>
                  </a:lnTo>
                  <a:lnTo>
                    <a:pt x="301540" y="326806"/>
                  </a:lnTo>
                  <a:cubicBezTo>
                    <a:pt x="305847" y="336841"/>
                    <a:pt x="298669" y="348309"/>
                    <a:pt x="287184" y="348309"/>
                  </a:cubicBezTo>
                  <a:lnTo>
                    <a:pt x="265650" y="348309"/>
                  </a:lnTo>
                  <a:cubicBezTo>
                    <a:pt x="264214" y="375546"/>
                    <a:pt x="267085" y="422853"/>
                    <a:pt x="295797" y="450090"/>
                  </a:cubicBezTo>
                  <a:cubicBezTo>
                    <a:pt x="311589" y="464426"/>
                    <a:pt x="328816" y="474460"/>
                    <a:pt x="341737" y="481628"/>
                  </a:cubicBezTo>
                  <a:cubicBezTo>
                    <a:pt x="370449" y="498830"/>
                    <a:pt x="397726" y="514599"/>
                    <a:pt x="402033" y="563339"/>
                  </a:cubicBezTo>
                  <a:cubicBezTo>
                    <a:pt x="403468" y="571941"/>
                    <a:pt x="397726" y="579108"/>
                    <a:pt x="389112" y="579108"/>
                  </a:cubicBezTo>
                  <a:cubicBezTo>
                    <a:pt x="389112" y="579108"/>
                    <a:pt x="389112" y="579108"/>
                    <a:pt x="387677" y="579108"/>
                  </a:cubicBezTo>
                  <a:cubicBezTo>
                    <a:pt x="380498" y="579108"/>
                    <a:pt x="374756" y="574808"/>
                    <a:pt x="373320" y="566206"/>
                  </a:cubicBezTo>
                  <a:cubicBezTo>
                    <a:pt x="370449" y="531802"/>
                    <a:pt x="354657" y="523200"/>
                    <a:pt x="327381" y="507432"/>
                  </a:cubicBezTo>
                  <a:cubicBezTo>
                    <a:pt x="313025" y="498830"/>
                    <a:pt x="294362" y="487362"/>
                    <a:pt x="275699" y="470160"/>
                  </a:cubicBezTo>
                  <a:cubicBezTo>
                    <a:pt x="238373" y="435755"/>
                    <a:pt x="235502" y="381281"/>
                    <a:pt x="236937" y="348309"/>
                  </a:cubicBezTo>
                  <a:lnTo>
                    <a:pt x="222581" y="348309"/>
                  </a:lnTo>
                  <a:cubicBezTo>
                    <a:pt x="211096" y="348309"/>
                    <a:pt x="203918" y="336841"/>
                    <a:pt x="208225" y="326806"/>
                  </a:cubicBezTo>
                  <a:close/>
                  <a:moveTo>
                    <a:pt x="93270" y="126129"/>
                  </a:moveTo>
                  <a:cubicBezTo>
                    <a:pt x="55962" y="126129"/>
                    <a:pt x="27263" y="157662"/>
                    <a:pt x="27263" y="197795"/>
                  </a:cubicBezTo>
                  <a:cubicBezTo>
                    <a:pt x="27263" y="209261"/>
                    <a:pt x="35873" y="217861"/>
                    <a:pt x="45917" y="217861"/>
                  </a:cubicBezTo>
                  <a:cubicBezTo>
                    <a:pt x="57397" y="217861"/>
                    <a:pt x="66006" y="209261"/>
                    <a:pt x="66006" y="197795"/>
                  </a:cubicBezTo>
                  <a:cubicBezTo>
                    <a:pt x="66006" y="179162"/>
                    <a:pt x="77486" y="163395"/>
                    <a:pt x="93270" y="163395"/>
                  </a:cubicBezTo>
                  <a:cubicBezTo>
                    <a:pt x="103314" y="163395"/>
                    <a:pt x="111924" y="154795"/>
                    <a:pt x="111924" y="144762"/>
                  </a:cubicBezTo>
                  <a:cubicBezTo>
                    <a:pt x="111924" y="134729"/>
                    <a:pt x="103314" y="126129"/>
                    <a:pt x="93270" y="126129"/>
                  </a:cubicBezTo>
                  <a:close/>
                  <a:moveTo>
                    <a:pt x="111924" y="91729"/>
                  </a:moveTo>
                  <a:cubicBezTo>
                    <a:pt x="117664" y="91729"/>
                    <a:pt x="121968" y="91729"/>
                    <a:pt x="127708" y="93163"/>
                  </a:cubicBezTo>
                  <a:cubicBezTo>
                    <a:pt x="126273" y="104629"/>
                    <a:pt x="124838" y="116096"/>
                    <a:pt x="124838" y="128996"/>
                  </a:cubicBezTo>
                  <a:cubicBezTo>
                    <a:pt x="124838" y="193495"/>
                    <a:pt x="162147" y="249394"/>
                    <a:pt x="213804" y="269461"/>
                  </a:cubicBezTo>
                  <a:cubicBezTo>
                    <a:pt x="198020" y="315327"/>
                    <a:pt x="157842" y="348293"/>
                    <a:pt x="111924" y="348293"/>
                  </a:cubicBezTo>
                  <a:cubicBezTo>
                    <a:pt x="50222" y="348293"/>
                    <a:pt x="0" y="290961"/>
                    <a:pt x="0" y="220728"/>
                  </a:cubicBezTo>
                  <a:cubicBezTo>
                    <a:pt x="0" y="149062"/>
                    <a:pt x="50222" y="91729"/>
                    <a:pt x="111924" y="91729"/>
                  </a:cubicBezTo>
                  <a:close/>
                  <a:moveTo>
                    <a:pt x="245518" y="27228"/>
                  </a:moveTo>
                  <a:cubicBezTo>
                    <a:pt x="208227" y="27228"/>
                    <a:pt x="179542" y="58754"/>
                    <a:pt x="179542" y="98878"/>
                  </a:cubicBezTo>
                  <a:cubicBezTo>
                    <a:pt x="179542" y="110343"/>
                    <a:pt x="188147" y="118941"/>
                    <a:pt x="198187" y="118941"/>
                  </a:cubicBezTo>
                  <a:cubicBezTo>
                    <a:pt x="209661" y="118941"/>
                    <a:pt x="218267" y="110343"/>
                    <a:pt x="218267" y="98878"/>
                  </a:cubicBezTo>
                  <a:cubicBezTo>
                    <a:pt x="218267" y="80249"/>
                    <a:pt x="229741" y="64486"/>
                    <a:pt x="245518" y="64486"/>
                  </a:cubicBezTo>
                  <a:cubicBezTo>
                    <a:pt x="255557" y="64486"/>
                    <a:pt x="264163" y="55888"/>
                    <a:pt x="264163" y="45857"/>
                  </a:cubicBezTo>
                  <a:cubicBezTo>
                    <a:pt x="264163" y="35826"/>
                    <a:pt x="255557" y="27228"/>
                    <a:pt x="245518" y="27228"/>
                  </a:cubicBezTo>
                  <a:close/>
                  <a:moveTo>
                    <a:pt x="254123" y="0"/>
                  </a:moveTo>
                  <a:cubicBezTo>
                    <a:pt x="315796" y="0"/>
                    <a:pt x="365995" y="57321"/>
                    <a:pt x="365995" y="128972"/>
                  </a:cubicBezTo>
                  <a:cubicBezTo>
                    <a:pt x="365995" y="199190"/>
                    <a:pt x="315796" y="257943"/>
                    <a:pt x="254123" y="257943"/>
                  </a:cubicBezTo>
                  <a:cubicBezTo>
                    <a:pt x="193884" y="257943"/>
                    <a:pt x="143685" y="199190"/>
                    <a:pt x="143685" y="128972"/>
                  </a:cubicBezTo>
                  <a:cubicBezTo>
                    <a:pt x="143685" y="57321"/>
                    <a:pt x="193884" y="0"/>
                    <a:pt x="25412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27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用户分层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20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Layering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48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THREE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defining clustering indicators and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using k-means clustering method to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cluster users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8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聚类指标定义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85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Indicator Definition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饼形 24">
            <a:extLst>
              <a:ext uri="{FF2B5EF4-FFF2-40B4-BE49-F238E27FC236}">
                <a16:creationId xmlns:a16="http://schemas.microsoft.com/office/drawing/2014/main" id="{B63BA751-3522-D70F-A34D-6701CFB517CD}"/>
              </a:ext>
            </a:extLst>
          </p:cNvPr>
          <p:cNvSpPr/>
          <p:nvPr/>
        </p:nvSpPr>
        <p:spPr>
          <a:xfrm rot="13280826">
            <a:off x="4305137" y="2034503"/>
            <a:ext cx="3646224" cy="3617035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饼形 25">
            <a:extLst>
              <a:ext uri="{FF2B5EF4-FFF2-40B4-BE49-F238E27FC236}">
                <a16:creationId xmlns:a16="http://schemas.microsoft.com/office/drawing/2014/main" id="{FBCAB86D-CC2F-6E50-711C-2B09C75EF9B6}"/>
              </a:ext>
            </a:extLst>
          </p:cNvPr>
          <p:cNvSpPr/>
          <p:nvPr/>
        </p:nvSpPr>
        <p:spPr>
          <a:xfrm rot="15863573">
            <a:off x="3825000" y="1651597"/>
            <a:ext cx="4542002" cy="4505643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饼形 26">
            <a:extLst>
              <a:ext uri="{FF2B5EF4-FFF2-40B4-BE49-F238E27FC236}">
                <a16:creationId xmlns:a16="http://schemas.microsoft.com/office/drawing/2014/main" id="{3FA475A1-701A-1592-ED16-805815D805E2}"/>
              </a:ext>
            </a:extLst>
          </p:cNvPr>
          <p:cNvSpPr/>
          <p:nvPr/>
        </p:nvSpPr>
        <p:spPr>
          <a:xfrm rot="15863573">
            <a:off x="4006681" y="1831823"/>
            <a:ext cx="4178642" cy="4145192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饼形 29">
            <a:extLst>
              <a:ext uri="{FF2B5EF4-FFF2-40B4-BE49-F238E27FC236}">
                <a16:creationId xmlns:a16="http://schemas.microsoft.com/office/drawing/2014/main" id="{C1FA4F0E-C9A2-EB58-66CC-533C650710DC}"/>
              </a:ext>
            </a:extLst>
          </p:cNvPr>
          <p:cNvSpPr/>
          <p:nvPr/>
        </p:nvSpPr>
        <p:spPr>
          <a:xfrm rot="18432989">
            <a:off x="3844870" y="2079180"/>
            <a:ext cx="3836861" cy="3806150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饼形 30">
            <a:extLst>
              <a:ext uri="{FF2B5EF4-FFF2-40B4-BE49-F238E27FC236}">
                <a16:creationId xmlns:a16="http://schemas.microsoft.com/office/drawing/2014/main" id="{319E5375-EE1A-9769-5545-1EEB0F283FAB}"/>
              </a:ext>
            </a:extLst>
          </p:cNvPr>
          <p:cNvSpPr/>
          <p:nvPr/>
        </p:nvSpPr>
        <p:spPr>
          <a:xfrm rot="18432989">
            <a:off x="4290411" y="2163093"/>
            <a:ext cx="3529912" cy="3501658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饼形 31">
            <a:extLst>
              <a:ext uri="{FF2B5EF4-FFF2-40B4-BE49-F238E27FC236}">
                <a16:creationId xmlns:a16="http://schemas.microsoft.com/office/drawing/2014/main" id="{0A78A5AF-3A9A-9B94-63DB-272B102E950A}"/>
              </a:ext>
            </a:extLst>
          </p:cNvPr>
          <p:cNvSpPr/>
          <p:nvPr/>
        </p:nvSpPr>
        <p:spPr>
          <a:xfrm rot="18432989">
            <a:off x="4367151" y="2239216"/>
            <a:ext cx="3376438" cy="3349412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饼形 27">
            <a:extLst>
              <a:ext uri="{FF2B5EF4-FFF2-40B4-BE49-F238E27FC236}">
                <a16:creationId xmlns:a16="http://schemas.microsoft.com/office/drawing/2014/main" id="{5CC0546C-D9A0-336E-4062-7308A33BC09F}"/>
              </a:ext>
            </a:extLst>
          </p:cNvPr>
          <p:cNvSpPr/>
          <p:nvPr/>
        </p:nvSpPr>
        <p:spPr>
          <a:xfrm rot="453669">
            <a:off x="4056886" y="1931439"/>
            <a:ext cx="3996962" cy="3964966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饼形 28">
            <a:extLst>
              <a:ext uri="{FF2B5EF4-FFF2-40B4-BE49-F238E27FC236}">
                <a16:creationId xmlns:a16="http://schemas.microsoft.com/office/drawing/2014/main" id="{1FEDD4E8-35E1-696B-AAAA-78AABE09B778}"/>
              </a:ext>
            </a:extLst>
          </p:cNvPr>
          <p:cNvSpPr/>
          <p:nvPr/>
        </p:nvSpPr>
        <p:spPr>
          <a:xfrm rot="453669">
            <a:off x="4416722" y="2297407"/>
            <a:ext cx="3336716" cy="3310006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饼形 32">
            <a:extLst>
              <a:ext uri="{FF2B5EF4-FFF2-40B4-BE49-F238E27FC236}">
                <a16:creationId xmlns:a16="http://schemas.microsoft.com/office/drawing/2014/main" id="{45714E49-DB5F-D84C-98C7-79E47676BC14}"/>
              </a:ext>
            </a:extLst>
          </p:cNvPr>
          <p:cNvSpPr/>
          <p:nvPr/>
        </p:nvSpPr>
        <p:spPr>
          <a:xfrm rot="3023085">
            <a:off x="4642329" y="2515032"/>
            <a:ext cx="2818695" cy="2796133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饼形 33">
            <a:extLst>
              <a:ext uri="{FF2B5EF4-FFF2-40B4-BE49-F238E27FC236}">
                <a16:creationId xmlns:a16="http://schemas.microsoft.com/office/drawing/2014/main" id="{8781BDC3-4E2F-6318-8005-A3348045E26D}"/>
              </a:ext>
            </a:extLst>
          </p:cNvPr>
          <p:cNvSpPr/>
          <p:nvPr/>
        </p:nvSpPr>
        <p:spPr>
          <a:xfrm rot="5595286">
            <a:off x="4307314" y="2202676"/>
            <a:ext cx="3496107" cy="3468125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饼形 34">
            <a:extLst>
              <a:ext uri="{FF2B5EF4-FFF2-40B4-BE49-F238E27FC236}">
                <a16:creationId xmlns:a16="http://schemas.microsoft.com/office/drawing/2014/main" id="{9863A505-6AA3-E41C-1A88-9BE5D80CEC91}"/>
              </a:ext>
            </a:extLst>
          </p:cNvPr>
          <p:cNvSpPr/>
          <p:nvPr/>
        </p:nvSpPr>
        <p:spPr>
          <a:xfrm rot="5595286">
            <a:off x="4447158" y="2341401"/>
            <a:ext cx="3216418" cy="3190675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饼形 35">
            <a:extLst>
              <a:ext uri="{FF2B5EF4-FFF2-40B4-BE49-F238E27FC236}">
                <a16:creationId xmlns:a16="http://schemas.microsoft.com/office/drawing/2014/main" id="{329BA640-04F2-4F18-2C07-3A9C5C406958}"/>
              </a:ext>
            </a:extLst>
          </p:cNvPr>
          <p:cNvSpPr/>
          <p:nvPr/>
        </p:nvSpPr>
        <p:spPr>
          <a:xfrm rot="5595286">
            <a:off x="4517078" y="2410763"/>
            <a:ext cx="3076574" cy="3051950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饼形 36">
            <a:extLst>
              <a:ext uri="{FF2B5EF4-FFF2-40B4-BE49-F238E27FC236}">
                <a16:creationId xmlns:a16="http://schemas.microsoft.com/office/drawing/2014/main" id="{9FD7D225-E82D-85A6-988E-CA391C4F6FD4}"/>
              </a:ext>
            </a:extLst>
          </p:cNvPr>
          <p:cNvSpPr/>
          <p:nvPr/>
        </p:nvSpPr>
        <p:spPr>
          <a:xfrm rot="5595286">
            <a:off x="4743359" y="2687867"/>
            <a:ext cx="2568365" cy="2547808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饼形 37">
            <a:extLst>
              <a:ext uri="{FF2B5EF4-FFF2-40B4-BE49-F238E27FC236}">
                <a16:creationId xmlns:a16="http://schemas.microsoft.com/office/drawing/2014/main" id="{1B8174FF-E396-D4A5-2689-26436785B024}"/>
              </a:ext>
            </a:extLst>
          </p:cNvPr>
          <p:cNvSpPr/>
          <p:nvPr/>
        </p:nvSpPr>
        <p:spPr>
          <a:xfrm rot="8165748">
            <a:off x="4634562" y="2550326"/>
            <a:ext cx="2841614" cy="2841611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饼形 38">
            <a:extLst>
              <a:ext uri="{FF2B5EF4-FFF2-40B4-BE49-F238E27FC236}">
                <a16:creationId xmlns:a16="http://schemas.microsoft.com/office/drawing/2014/main" id="{52AF7591-9793-30E7-CE12-F01198359289}"/>
              </a:ext>
            </a:extLst>
          </p:cNvPr>
          <p:cNvSpPr/>
          <p:nvPr/>
        </p:nvSpPr>
        <p:spPr>
          <a:xfrm rot="8165748">
            <a:off x="4748224" y="2663990"/>
            <a:ext cx="2614285" cy="2614282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饼形 39">
            <a:extLst>
              <a:ext uri="{FF2B5EF4-FFF2-40B4-BE49-F238E27FC236}">
                <a16:creationId xmlns:a16="http://schemas.microsoft.com/office/drawing/2014/main" id="{C44AB513-5B4D-20F7-0ED9-939F84B718A6}"/>
              </a:ext>
            </a:extLst>
          </p:cNvPr>
          <p:cNvSpPr/>
          <p:nvPr/>
        </p:nvSpPr>
        <p:spPr>
          <a:xfrm rot="8165748">
            <a:off x="4805054" y="2720823"/>
            <a:ext cx="2500620" cy="2500618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饼形 40">
            <a:extLst>
              <a:ext uri="{FF2B5EF4-FFF2-40B4-BE49-F238E27FC236}">
                <a16:creationId xmlns:a16="http://schemas.microsoft.com/office/drawing/2014/main" id="{9912FC2C-E590-C9F9-D644-8CC73C69776B}"/>
              </a:ext>
            </a:extLst>
          </p:cNvPr>
          <p:cNvSpPr/>
          <p:nvPr/>
        </p:nvSpPr>
        <p:spPr>
          <a:xfrm rot="8165748">
            <a:off x="4981054" y="2926772"/>
            <a:ext cx="2087551" cy="2087549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饼形 41">
            <a:extLst>
              <a:ext uri="{FF2B5EF4-FFF2-40B4-BE49-F238E27FC236}">
                <a16:creationId xmlns:a16="http://schemas.microsoft.com/office/drawing/2014/main" id="{D4D205FB-78A4-6E58-8B96-79CBE571D8C1}"/>
              </a:ext>
            </a:extLst>
          </p:cNvPr>
          <p:cNvSpPr/>
          <p:nvPr/>
        </p:nvSpPr>
        <p:spPr>
          <a:xfrm rot="10800000">
            <a:off x="4852944" y="2768710"/>
            <a:ext cx="2404846" cy="2404843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饼形 42">
            <a:extLst>
              <a:ext uri="{FF2B5EF4-FFF2-40B4-BE49-F238E27FC236}">
                <a16:creationId xmlns:a16="http://schemas.microsoft.com/office/drawing/2014/main" id="{B6778E6C-8D80-FCA3-0727-2DA1D59A1536}"/>
              </a:ext>
            </a:extLst>
          </p:cNvPr>
          <p:cNvSpPr/>
          <p:nvPr/>
        </p:nvSpPr>
        <p:spPr>
          <a:xfrm rot="10800000">
            <a:off x="4949138" y="2864904"/>
            <a:ext cx="2212458" cy="2212456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饼形 43">
            <a:extLst>
              <a:ext uri="{FF2B5EF4-FFF2-40B4-BE49-F238E27FC236}">
                <a16:creationId xmlns:a16="http://schemas.microsoft.com/office/drawing/2014/main" id="{5D7AD7A5-9ECE-7F23-F949-118C2EA8878B}"/>
              </a:ext>
            </a:extLst>
          </p:cNvPr>
          <p:cNvSpPr/>
          <p:nvPr/>
        </p:nvSpPr>
        <p:spPr>
          <a:xfrm rot="10800000">
            <a:off x="4997233" y="2912999"/>
            <a:ext cx="2116264" cy="2116262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饼形 44">
            <a:extLst>
              <a:ext uri="{FF2B5EF4-FFF2-40B4-BE49-F238E27FC236}">
                <a16:creationId xmlns:a16="http://schemas.microsoft.com/office/drawing/2014/main" id="{7B3A8FB3-146B-9148-16EA-081DFB476732}"/>
              </a:ext>
            </a:extLst>
          </p:cNvPr>
          <p:cNvSpPr/>
          <p:nvPr/>
        </p:nvSpPr>
        <p:spPr>
          <a:xfrm rot="10800000">
            <a:off x="5153746" y="3069512"/>
            <a:ext cx="1766685" cy="1766683"/>
          </a:xfrm>
          <a:prstGeom prst="pie">
            <a:avLst>
              <a:gd name="adj1" fmla="val 13050326"/>
              <a:gd name="adj2" fmla="val 15670849"/>
            </a:avLst>
          </a:prstGeom>
          <a:solidFill>
            <a:srgbClr val="00356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0EF3F93-7369-C2E1-8453-575B652DE070}"/>
              </a:ext>
            </a:extLst>
          </p:cNvPr>
          <p:cNvSpPr/>
          <p:nvPr/>
        </p:nvSpPr>
        <p:spPr>
          <a:xfrm>
            <a:off x="5670590" y="3533391"/>
            <a:ext cx="769550" cy="769550"/>
          </a:xfrm>
          <a:prstGeom prst="ellipse">
            <a:avLst/>
          </a:prstGeom>
          <a:solidFill>
            <a:srgbClr val="F12C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A877C8-0A3D-1C43-6092-608F10C8A5EE}"/>
              </a:ext>
            </a:extLst>
          </p:cNvPr>
          <p:cNvGrpSpPr/>
          <p:nvPr/>
        </p:nvGrpSpPr>
        <p:grpSpPr>
          <a:xfrm>
            <a:off x="-296623" y="2218592"/>
            <a:ext cx="3591455" cy="1156778"/>
            <a:chOff x="51428" y="2246423"/>
            <a:chExt cx="3591455" cy="115677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35D005D-51C1-A1A2-68BA-2E90EA2B836F}"/>
                </a:ext>
              </a:extLst>
            </p:cNvPr>
            <p:cNvSpPr txBox="1"/>
            <p:nvPr/>
          </p:nvSpPr>
          <p:spPr>
            <a:xfrm>
              <a:off x="2073223" y="2246423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使用时长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1060E82-705E-4B80-BE70-5DAC38C419A9}"/>
                </a:ext>
              </a:extLst>
            </p:cNvPr>
            <p:cNvSpPr txBox="1"/>
            <p:nvPr/>
          </p:nvSpPr>
          <p:spPr>
            <a:xfrm>
              <a:off x="1383931" y="2687236"/>
              <a:ext cx="22589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Usage Duration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AF44A28-E30A-DD25-7914-AF2BAB54F75B}"/>
                </a:ext>
              </a:extLst>
            </p:cNvPr>
            <p:cNvSpPr txBox="1"/>
            <p:nvPr/>
          </p:nvSpPr>
          <p:spPr>
            <a:xfrm>
              <a:off x="51428" y="3025790"/>
              <a:ext cx="3591455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用户等级＋用户创建天数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AB896E8-C6F1-35FE-E852-1E5AA803949F}"/>
              </a:ext>
            </a:extLst>
          </p:cNvPr>
          <p:cNvGrpSpPr/>
          <p:nvPr/>
        </p:nvGrpSpPr>
        <p:grpSpPr>
          <a:xfrm>
            <a:off x="-311694" y="4397585"/>
            <a:ext cx="3591455" cy="1803109"/>
            <a:chOff x="51428" y="2246423"/>
            <a:chExt cx="3591455" cy="180310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F9486ED-E94E-CE61-454A-641B0060CC78}"/>
                </a:ext>
              </a:extLst>
            </p:cNvPr>
            <p:cNvSpPr txBox="1"/>
            <p:nvPr/>
          </p:nvSpPr>
          <p:spPr>
            <a:xfrm>
              <a:off x="2073223" y="2246423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社交属性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0E809A4-A943-0209-7012-19B463D8C8D8}"/>
                </a:ext>
              </a:extLst>
            </p:cNvPr>
            <p:cNvSpPr txBox="1"/>
            <p:nvPr/>
          </p:nvSpPr>
          <p:spPr>
            <a:xfrm>
              <a:off x="1196188" y="2687236"/>
              <a:ext cx="2446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Social Attributes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72EEE4E-ED6B-0783-9AF4-B9CD07174E2F}"/>
                </a:ext>
              </a:extLst>
            </p:cNvPr>
            <p:cNvSpPr txBox="1"/>
            <p:nvPr/>
          </p:nvSpPr>
          <p:spPr>
            <a:xfrm>
              <a:off x="51428" y="3025790"/>
              <a:ext cx="3591455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关注数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动态数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是否添加个性签名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评论被点赞数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歌单被收藏数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2D53F76-E8CA-A4F4-DA4D-FCB0C2414889}"/>
              </a:ext>
            </a:extLst>
          </p:cNvPr>
          <p:cNvGrpSpPr/>
          <p:nvPr/>
        </p:nvGrpSpPr>
        <p:grpSpPr>
          <a:xfrm>
            <a:off x="8453848" y="2218592"/>
            <a:ext cx="3591455" cy="1479943"/>
            <a:chOff x="8453848" y="2122891"/>
            <a:chExt cx="3591455" cy="14799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791334A-E382-3E65-1ECA-42962B6FBB5B}"/>
                </a:ext>
              </a:extLst>
            </p:cNvPr>
            <p:cNvSpPr txBox="1"/>
            <p:nvPr/>
          </p:nvSpPr>
          <p:spPr>
            <a:xfrm>
              <a:off x="8453848" y="2122891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音乐多度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6FC3120-9290-C12A-68E8-EE382893C554}"/>
                </a:ext>
              </a:extLst>
            </p:cNvPr>
            <p:cNvSpPr txBox="1"/>
            <p:nvPr/>
          </p:nvSpPr>
          <p:spPr>
            <a:xfrm>
              <a:off x="8453848" y="2563704"/>
              <a:ext cx="2521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Music Abundance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C37E487-708B-4F74-A47A-793036E2FE96}"/>
                </a:ext>
              </a:extLst>
            </p:cNvPr>
            <p:cNvSpPr txBox="1"/>
            <p:nvPr/>
          </p:nvSpPr>
          <p:spPr>
            <a:xfrm>
              <a:off x="8453848" y="2902258"/>
              <a:ext cx="3591455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自建歌单数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收藏歌单数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累计听歌数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1830FA-C3F5-D99C-2545-3DB088DF94CF}"/>
              </a:ext>
            </a:extLst>
          </p:cNvPr>
          <p:cNvGrpSpPr/>
          <p:nvPr/>
        </p:nvGrpSpPr>
        <p:grpSpPr>
          <a:xfrm>
            <a:off x="8436040" y="4397585"/>
            <a:ext cx="3591455" cy="1479943"/>
            <a:chOff x="8453848" y="2122891"/>
            <a:chExt cx="3591455" cy="1479943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2EF3CA-7435-7F80-F49D-EAF2A1BF8ABB}"/>
                </a:ext>
              </a:extLst>
            </p:cNvPr>
            <p:cNvSpPr txBox="1"/>
            <p:nvPr/>
          </p:nvSpPr>
          <p:spPr>
            <a:xfrm>
              <a:off x="8453848" y="2122891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音乐广度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D2DF29D-E03D-69A4-AF69-F118B29175C0}"/>
                </a:ext>
              </a:extLst>
            </p:cNvPr>
            <p:cNvSpPr txBox="1"/>
            <p:nvPr/>
          </p:nvSpPr>
          <p:spPr>
            <a:xfrm>
              <a:off x="8453848" y="2563704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Music Breadth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B7E1FA-14FD-355F-450A-7218FCAED12C}"/>
                </a:ext>
              </a:extLst>
            </p:cNvPr>
            <p:cNvSpPr txBox="1"/>
            <p:nvPr/>
          </p:nvSpPr>
          <p:spPr>
            <a:xfrm>
              <a:off x="8453848" y="2902258"/>
              <a:ext cx="3591455" cy="700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用户收藏歌单标签种类数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种类总数（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money-stacks-of-coins_31028">
            <a:extLst>
              <a:ext uri="{FF2B5EF4-FFF2-40B4-BE49-F238E27FC236}">
                <a16:creationId xmlns:a16="http://schemas.microsoft.com/office/drawing/2014/main" id="{4E30019F-B564-54AD-7B89-D74095A93A33}"/>
              </a:ext>
            </a:extLst>
          </p:cNvPr>
          <p:cNvSpPr>
            <a:spLocks noChangeAspect="1"/>
          </p:cNvSpPr>
          <p:nvPr/>
        </p:nvSpPr>
        <p:spPr bwMode="auto">
          <a:xfrm>
            <a:off x="2705203" y="3970546"/>
            <a:ext cx="438363" cy="395288"/>
          </a:xfrm>
          <a:custGeom>
            <a:avLst/>
            <a:gdLst>
              <a:gd name="T0" fmla="*/ 1304 w 5388"/>
              <a:gd name="T1" fmla="*/ 1802 h 4866"/>
              <a:gd name="T2" fmla="*/ 1304 w 5388"/>
              <a:gd name="T3" fmla="*/ 1423 h 4866"/>
              <a:gd name="T4" fmla="*/ 1304 w 5388"/>
              <a:gd name="T5" fmla="*/ 1351 h 4866"/>
              <a:gd name="T6" fmla="*/ 2608 w 5388"/>
              <a:gd name="T7" fmla="*/ 996 h 4866"/>
              <a:gd name="T8" fmla="*/ 749 w 5388"/>
              <a:gd name="T9" fmla="*/ 967 h 4866"/>
              <a:gd name="T10" fmla="*/ 879 w 5388"/>
              <a:gd name="T11" fmla="*/ 1079 h 4866"/>
              <a:gd name="T12" fmla="*/ 1115 w 5388"/>
              <a:gd name="T13" fmla="*/ 1006 h 4866"/>
              <a:gd name="T14" fmla="*/ 1304 w 5388"/>
              <a:gd name="T15" fmla="*/ 1899 h 4866"/>
              <a:gd name="T16" fmla="*/ 1304 w 5388"/>
              <a:gd name="T17" fmla="*/ 2278 h 4866"/>
              <a:gd name="T18" fmla="*/ 1304 w 5388"/>
              <a:gd name="T19" fmla="*/ 1899 h 4866"/>
              <a:gd name="T20" fmla="*/ 0 w 5388"/>
              <a:gd name="T21" fmla="*/ 2402 h 4866"/>
              <a:gd name="T22" fmla="*/ 2608 w 5388"/>
              <a:gd name="T23" fmla="*/ 2022 h 4866"/>
              <a:gd name="T24" fmla="*/ 0 w 5388"/>
              <a:gd name="T25" fmla="*/ 2493 h 4866"/>
              <a:gd name="T26" fmla="*/ 2608 w 5388"/>
              <a:gd name="T27" fmla="*/ 2872 h 4866"/>
              <a:gd name="T28" fmla="*/ 1304 w 5388"/>
              <a:gd name="T29" fmla="*/ 3314 h 4866"/>
              <a:gd name="T30" fmla="*/ 1304 w 5388"/>
              <a:gd name="T31" fmla="*/ 3693 h 4866"/>
              <a:gd name="T32" fmla="*/ 1304 w 5388"/>
              <a:gd name="T33" fmla="*/ 3314 h 4866"/>
              <a:gd name="T34" fmla="*/ 0 w 5388"/>
              <a:gd name="T35" fmla="*/ 3801 h 4866"/>
              <a:gd name="T36" fmla="*/ 2608 w 5388"/>
              <a:gd name="T37" fmla="*/ 3422 h 4866"/>
              <a:gd name="T38" fmla="*/ 2798 w 5388"/>
              <a:gd name="T39" fmla="*/ 1093 h 4866"/>
              <a:gd name="T40" fmla="*/ 4824 w 5388"/>
              <a:gd name="T41" fmla="*/ 806 h 4866"/>
              <a:gd name="T42" fmla="*/ 2216 w 5388"/>
              <a:gd name="T43" fmla="*/ 427 h 4866"/>
              <a:gd name="T44" fmla="*/ 2788 w 5388"/>
              <a:gd name="T45" fmla="*/ 1093 h 4866"/>
              <a:gd name="T46" fmla="*/ 4824 w 5388"/>
              <a:gd name="T47" fmla="*/ 355 h 4866"/>
              <a:gd name="T48" fmla="*/ 2890 w 5388"/>
              <a:gd name="T49" fmla="*/ 376 h 4866"/>
              <a:gd name="T50" fmla="*/ 4032 w 5388"/>
              <a:gd name="T51" fmla="*/ 378 h 4866"/>
              <a:gd name="T52" fmla="*/ 3733 w 5388"/>
              <a:gd name="T53" fmla="*/ 257 h 4866"/>
              <a:gd name="T54" fmla="*/ 2937 w 5388"/>
              <a:gd name="T55" fmla="*/ 292 h 4866"/>
              <a:gd name="T56" fmla="*/ 4824 w 5388"/>
              <a:gd name="T57" fmla="*/ 1283 h 4866"/>
              <a:gd name="T58" fmla="*/ 2798 w 5388"/>
              <a:gd name="T59" fmla="*/ 1199 h 4866"/>
              <a:gd name="T60" fmla="*/ 2798 w 5388"/>
              <a:gd name="T61" fmla="*/ 1569 h 4866"/>
              <a:gd name="T62" fmla="*/ 2798 w 5388"/>
              <a:gd name="T63" fmla="*/ 2048 h 4866"/>
              <a:gd name="T64" fmla="*/ 4824 w 5388"/>
              <a:gd name="T65" fmla="*/ 1761 h 4866"/>
              <a:gd name="T66" fmla="*/ 2798 w 5388"/>
              <a:gd name="T67" fmla="*/ 1678 h 4866"/>
              <a:gd name="T68" fmla="*/ 2798 w 5388"/>
              <a:gd name="T69" fmla="*/ 2048 h 4866"/>
              <a:gd name="T70" fmla="*/ 4282 w 5388"/>
              <a:gd name="T71" fmla="*/ 2141 h 4866"/>
              <a:gd name="T72" fmla="*/ 3309 w 5388"/>
              <a:gd name="T73" fmla="*/ 2203 h 4866"/>
              <a:gd name="T74" fmla="*/ 4084 w 5388"/>
              <a:gd name="T75" fmla="*/ 3061 h 4866"/>
              <a:gd name="T76" fmla="*/ 4084 w 5388"/>
              <a:gd name="T77" fmla="*/ 3441 h 4866"/>
              <a:gd name="T78" fmla="*/ 4084 w 5388"/>
              <a:gd name="T79" fmla="*/ 3061 h 4866"/>
              <a:gd name="T80" fmla="*/ 4084 w 5388"/>
              <a:gd name="T81" fmla="*/ 2990 h 4866"/>
              <a:gd name="T82" fmla="*/ 4273 w 5388"/>
              <a:gd name="T83" fmla="*/ 2623 h 4866"/>
              <a:gd name="T84" fmla="*/ 4600 w 5388"/>
              <a:gd name="T85" fmla="*/ 2732 h 4866"/>
              <a:gd name="T86" fmla="*/ 4499 w 5388"/>
              <a:gd name="T87" fmla="*/ 2569 h 4866"/>
              <a:gd name="T88" fmla="*/ 4287 w 5388"/>
              <a:gd name="T89" fmla="*/ 2555 h 4866"/>
              <a:gd name="T90" fmla="*/ 2780 w 5388"/>
              <a:gd name="T91" fmla="*/ 3182 h 4866"/>
              <a:gd name="T92" fmla="*/ 5388 w 5388"/>
              <a:gd name="T93" fmla="*/ 3561 h 4866"/>
              <a:gd name="T94" fmla="*/ 4084 w 5388"/>
              <a:gd name="T95" fmla="*/ 4016 h 4866"/>
              <a:gd name="T96" fmla="*/ 4084 w 5388"/>
              <a:gd name="T97" fmla="*/ 4395 h 4866"/>
              <a:gd name="T98" fmla="*/ 4084 w 5388"/>
              <a:gd name="T99" fmla="*/ 4016 h 4866"/>
              <a:gd name="T100" fmla="*/ 2780 w 5388"/>
              <a:gd name="T101" fmla="*/ 4511 h 4866"/>
              <a:gd name="T102" fmla="*/ 5388 w 5388"/>
              <a:gd name="T103" fmla="*/ 4131 h 4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388" h="4866">
                <a:moveTo>
                  <a:pt x="2608" y="1067"/>
                </a:moveTo>
                <a:lnTo>
                  <a:pt x="2608" y="1447"/>
                </a:lnTo>
                <a:cubicBezTo>
                  <a:pt x="2608" y="1643"/>
                  <a:pt x="2024" y="1802"/>
                  <a:pt x="1304" y="1802"/>
                </a:cubicBezTo>
                <a:cubicBezTo>
                  <a:pt x="584" y="1802"/>
                  <a:pt x="0" y="1643"/>
                  <a:pt x="0" y="1447"/>
                </a:cubicBezTo>
                <a:lnTo>
                  <a:pt x="0" y="1067"/>
                </a:lnTo>
                <a:cubicBezTo>
                  <a:pt x="0" y="1264"/>
                  <a:pt x="584" y="1423"/>
                  <a:pt x="1304" y="1423"/>
                </a:cubicBezTo>
                <a:cubicBezTo>
                  <a:pt x="2024" y="1423"/>
                  <a:pt x="2608" y="1264"/>
                  <a:pt x="2608" y="1067"/>
                </a:cubicBezTo>
                <a:close/>
                <a:moveTo>
                  <a:pt x="2608" y="996"/>
                </a:moveTo>
                <a:cubicBezTo>
                  <a:pt x="2608" y="1192"/>
                  <a:pt x="2024" y="1351"/>
                  <a:pt x="1304" y="1351"/>
                </a:cubicBezTo>
                <a:cubicBezTo>
                  <a:pt x="584" y="1351"/>
                  <a:pt x="0" y="1192"/>
                  <a:pt x="0" y="996"/>
                </a:cubicBezTo>
                <a:cubicBezTo>
                  <a:pt x="0" y="799"/>
                  <a:pt x="584" y="640"/>
                  <a:pt x="1304" y="640"/>
                </a:cubicBezTo>
                <a:cubicBezTo>
                  <a:pt x="2024" y="640"/>
                  <a:pt x="2608" y="799"/>
                  <a:pt x="2608" y="996"/>
                </a:cubicBezTo>
                <a:close/>
                <a:moveTo>
                  <a:pt x="1933" y="975"/>
                </a:moveTo>
                <a:lnTo>
                  <a:pt x="788" y="897"/>
                </a:lnTo>
                <a:lnTo>
                  <a:pt x="749" y="967"/>
                </a:lnTo>
                <a:lnTo>
                  <a:pt x="791" y="973"/>
                </a:lnTo>
                <a:cubicBezTo>
                  <a:pt x="850" y="981"/>
                  <a:pt x="924" y="999"/>
                  <a:pt x="889" y="1060"/>
                </a:cubicBezTo>
                <a:lnTo>
                  <a:pt x="879" y="1079"/>
                </a:lnTo>
                <a:lnTo>
                  <a:pt x="1090" y="1094"/>
                </a:lnTo>
                <a:lnTo>
                  <a:pt x="1101" y="1075"/>
                </a:lnTo>
                <a:cubicBezTo>
                  <a:pt x="1116" y="1048"/>
                  <a:pt x="1120" y="1026"/>
                  <a:pt x="1115" y="1006"/>
                </a:cubicBezTo>
                <a:lnTo>
                  <a:pt x="1887" y="1059"/>
                </a:lnTo>
                <a:lnTo>
                  <a:pt x="1933" y="975"/>
                </a:lnTo>
                <a:close/>
                <a:moveTo>
                  <a:pt x="1304" y="1899"/>
                </a:moveTo>
                <a:cubicBezTo>
                  <a:pt x="584" y="1899"/>
                  <a:pt x="0" y="1740"/>
                  <a:pt x="0" y="1543"/>
                </a:cubicBezTo>
                <a:lnTo>
                  <a:pt x="0" y="1923"/>
                </a:lnTo>
                <a:cubicBezTo>
                  <a:pt x="0" y="2119"/>
                  <a:pt x="584" y="2278"/>
                  <a:pt x="1304" y="2278"/>
                </a:cubicBezTo>
                <a:cubicBezTo>
                  <a:pt x="2024" y="2278"/>
                  <a:pt x="2608" y="2119"/>
                  <a:pt x="2608" y="1923"/>
                </a:cubicBezTo>
                <a:lnTo>
                  <a:pt x="2608" y="1543"/>
                </a:lnTo>
                <a:cubicBezTo>
                  <a:pt x="2608" y="1740"/>
                  <a:pt x="2024" y="1899"/>
                  <a:pt x="1304" y="1899"/>
                </a:cubicBezTo>
                <a:close/>
                <a:moveTo>
                  <a:pt x="1304" y="2378"/>
                </a:moveTo>
                <a:cubicBezTo>
                  <a:pt x="584" y="2378"/>
                  <a:pt x="0" y="2219"/>
                  <a:pt x="0" y="2022"/>
                </a:cubicBezTo>
                <a:lnTo>
                  <a:pt x="0" y="2402"/>
                </a:lnTo>
                <a:cubicBezTo>
                  <a:pt x="0" y="2598"/>
                  <a:pt x="584" y="2757"/>
                  <a:pt x="1304" y="2757"/>
                </a:cubicBezTo>
                <a:cubicBezTo>
                  <a:pt x="2024" y="2757"/>
                  <a:pt x="2608" y="2598"/>
                  <a:pt x="2608" y="2402"/>
                </a:cubicBezTo>
                <a:lnTo>
                  <a:pt x="2608" y="2022"/>
                </a:lnTo>
                <a:cubicBezTo>
                  <a:pt x="2608" y="2219"/>
                  <a:pt x="2024" y="2378"/>
                  <a:pt x="1304" y="2378"/>
                </a:cubicBezTo>
                <a:close/>
                <a:moveTo>
                  <a:pt x="1304" y="2849"/>
                </a:moveTo>
                <a:cubicBezTo>
                  <a:pt x="584" y="2849"/>
                  <a:pt x="0" y="2689"/>
                  <a:pt x="0" y="2493"/>
                </a:cubicBezTo>
                <a:lnTo>
                  <a:pt x="0" y="2872"/>
                </a:lnTo>
                <a:cubicBezTo>
                  <a:pt x="0" y="3069"/>
                  <a:pt x="584" y="3228"/>
                  <a:pt x="1304" y="3228"/>
                </a:cubicBezTo>
                <a:cubicBezTo>
                  <a:pt x="2024" y="3228"/>
                  <a:pt x="2608" y="3069"/>
                  <a:pt x="2608" y="2872"/>
                </a:cubicBezTo>
                <a:lnTo>
                  <a:pt x="2608" y="2493"/>
                </a:lnTo>
                <a:cubicBezTo>
                  <a:pt x="2608" y="2690"/>
                  <a:pt x="2024" y="2849"/>
                  <a:pt x="1304" y="2849"/>
                </a:cubicBezTo>
                <a:close/>
                <a:moveTo>
                  <a:pt x="1304" y="3314"/>
                </a:moveTo>
                <a:cubicBezTo>
                  <a:pt x="584" y="3314"/>
                  <a:pt x="0" y="3154"/>
                  <a:pt x="0" y="2958"/>
                </a:cubicBezTo>
                <a:lnTo>
                  <a:pt x="0" y="3337"/>
                </a:lnTo>
                <a:cubicBezTo>
                  <a:pt x="0" y="3533"/>
                  <a:pt x="584" y="3693"/>
                  <a:pt x="1304" y="3693"/>
                </a:cubicBezTo>
                <a:cubicBezTo>
                  <a:pt x="2024" y="3693"/>
                  <a:pt x="2608" y="3533"/>
                  <a:pt x="2608" y="3337"/>
                </a:cubicBezTo>
                <a:lnTo>
                  <a:pt x="2608" y="2958"/>
                </a:lnTo>
                <a:cubicBezTo>
                  <a:pt x="2608" y="3154"/>
                  <a:pt x="2024" y="3314"/>
                  <a:pt x="1304" y="3314"/>
                </a:cubicBezTo>
                <a:close/>
                <a:moveTo>
                  <a:pt x="1304" y="3778"/>
                </a:moveTo>
                <a:cubicBezTo>
                  <a:pt x="584" y="3778"/>
                  <a:pt x="0" y="3618"/>
                  <a:pt x="0" y="3422"/>
                </a:cubicBezTo>
                <a:lnTo>
                  <a:pt x="0" y="3801"/>
                </a:lnTo>
                <a:cubicBezTo>
                  <a:pt x="0" y="3998"/>
                  <a:pt x="584" y="4157"/>
                  <a:pt x="1304" y="4157"/>
                </a:cubicBezTo>
                <a:cubicBezTo>
                  <a:pt x="2024" y="4157"/>
                  <a:pt x="2608" y="3998"/>
                  <a:pt x="2608" y="3801"/>
                </a:cubicBezTo>
                <a:lnTo>
                  <a:pt x="2608" y="3422"/>
                </a:lnTo>
                <a:cubicBezTo>
                  <a:pt x="2608" y="3618"/>
                  <a:pt x="2024" y="3778"/>
                  <a:pt x="1304" y="3778"/>
                </a:cubicBezTo>
                <a:close/>
                <a:moveTo>
                  <a:pt x="2788" y="1093"/>
                </a:moveTo>
                <a:lnTo>
                  <a:pt x="2798" y="1093"/>
                </a:lnTo>
                <a:lnTo>
                  <a:pt x="2798" y="1102"/>
                </a:lnTo>
                <a:cubicBezTo>
                  <a:pt x="3004" y="1140"/>
                  <a:pt x="3253" y="1162"/>
                  <a:pt x="3520" y="1162"/>
                </a:cubicBezTo>
                <a:cubicBezTo>
                  <a:pt x="4240" y="1162"/>
                  <a:pt x="4823" y="1003"/>
                  <a:pt x="4824" y="806"/>
                </a:cubicBezTo>
                <a:lnTo>
                  <a:pt x="4824" y="427"/>
                </a:lnTo>
                <a:cubicBezTo>
                  <a:pt x="4824" y="624"/>
                  <a:pt x="4240" y="783"/>
                  <a:pt x="3520" y="783"/>
                </a:cubicBezTo>
                <a:cubicBezTo>
                  <a:pt x="2800" y="783"/>
                  <a:pt x="2216" y="624"/>
                  <a:pt x="2216" y="427"/>
                </a:cubicBezTo>
                <a:lnTo>
                  <a:pt x="2216" y="570"/>
                </a:lnTo>
                <a:cubicBezTo>
                  <a:pt x="2529" y="645"/>
                  <a:pt x="2798" y="780"/>
                  <a:pt x="2798" y="1021"/>
                </a:cubicBezTo>
                <a:cubicBezTo>
                  <a:pt x="2798" y="1046"/>
                  <a:pt x="2794" y="1070"/>
                  <a:pt x="2788" y="1093"/>
                </a:cubicBezTo>
                <a:close/>
                <a:moveTo>
                  <a:pt x="2216" y="355"/>
                </a:moveTo>
                <a:cubicBezTo>
                  <a:pt x="2216" y="159"/>
                  <a:pt x="2800" y="0"/>
                  <a:pt x="3520" y="0"/>
                </a:cubicBezTo>
                <a:cubicBezTo>
                  <a:pt x="4240" y="0"/>
                  <a:pt x="4824" y="159"/>
                  <a:pt x="4824" y="355"/>
                </a:cubicBezTo>
                <a:cubicBezTo>
                  <a:pt x="4824" y="552"/>
                  <a:pt x="4240" y="711"/>
                  <a:pt x="3520" y="711"/>
                </a:cubicBezTo>
                <a:cubicBezTo>
                  <a:pt x="2800" y="711"/>
                  <a:pt x="2216" y="552"/>
                  <a:pt x="2216" y="355"/>
                </a:cubicBezTo>
                <a:close/>
                <a:moveTo>
                  <a:pt x="2890" y="376"/>
                </a:moveTo>
                <a:lnTo>
                  <a:pt x="4036" y="454"/>
                </a:lnTo>
                <a:lnTo>
                  <a:pt x="4075" y="384"/>
                </a:lnTo>
                <a:lnTo>
                  <a:pt x="4032" y="378"/>
                </a:lnTo>
                <a:cubicBezTo>
                  <a:pt x="3974" y="370"/>
                  <a:pt x="3900" y="352"/>
                  <a:pt x="3934" y="291"/>
                </a:cubicBezTo>
                <a:lnTo>
                  <a:pt x="3945" y="271"/>
                </a:lnTo>
                <a:lnTo>
                  <a:pt x="3733" y="257"/>
                </a:lnTo>
                <a:lnTo>
                  <a:pt x="3723" y="276"/>
                </a:lnTo>
                <a:cubicBezTo>
                  <a:pt x="3708" y="303"/>
                  <a:pt x="3703" y="325"/>
                  <a:pt x="3709" y="345"/>
                </a:cubicBezTo>
                <a:lnTo>
                  <a:pt x="2937" y="292"/>
                </a:lnTo>
                <a:lnTo>
                  <a:pt x="2890" y="376"/>
                </a:lnTo>
                <a:close/>
                <a:moveTo>
                  <a:pt x="3520" y="1638"/>
                </a:moveTo>
                <a:cubicBezTo>
                  <a:pt x="4240" y="1638"/>
                  <a:pt x="4823" y="1479"/>
                  <a:pt x="4824" y="1283"/>
                </a:cubicBezTo>
                <a:lnTo>
                  <a:pt x="4824" y="903"/>
                </a:lnTo>
                <a:cubicBezTo>
                  <a:pt x="4824" y="1100"/>
                  <a:pt x="4240" y="1259"/>
                  <a:pt x="3520" y="1259"/>
                </a:cubicBezTo>
                <a:cubicBezTo>
                  <a:pt x="3253" y="1259"/>
                  <a:pt x="3004" y="1237"/>
                  <a:pt x="2798" y="1199"/>
                </a:cubicBezTo>
                <a:lnTo>
                  <a:pt x="2798" y="1472"/>
                </a:lnTo>
                <a:cubicBezTo>
                  <a:pt x="2797" y="1506"/>
                  <a:pt x="2792" y="1538"/>
                  <a:pt x="2781" y="1569"/>
                </a:cubicBezTo>
                <a:lnTo>
                  <a:pt x="2798" y="1569"/>
                </a:lnTo>
                <a:lnTo>
                  <a:pt x="2798" y="1578"/>
                </a:lnTo>
                <a:cubicBezTo>
                  <a:pt x="3004" y="1616"/>
                  <a:pt x="3253" y="1638"/>
                  <a:pt x="3520" y="1638"/>
                </a:cubicBezTo>
                <a:close/>
                <a:moveTo>
                  <a:pt x="2798" y="2048"/>
                </a:moveTo>
                <a:lnTo>
                  <a:pt x="2798" y="2057"/>
                </a:lnTo>
                <a:cubicBezTo>
                  <a:pt x="3004" y="2095"/>
                  <a:pt x="3253" y="2117"/>
                  <a:pt x="3520" y="2117"/>
                </a:cubicBezTo>
                <a:cubicBezTo>
                  <a:pt x="4240" y="2117"/>
                  <a:pt x="4823" y="1958"/>
                  <a:pt x="4824" y="1761"/>
                </a:cubicBezTo>
                <a:lnTo>
                  <a:pt x="4824" y="1382"/>
                </a:lnTo>
                <a:cubicBezTo>
                  <a:pt x="4824" y="1579"/>
                  <a:pt x="4240" y="1738"/>
                  <a:pt x="3520" y="1738"/>
                </a:cubicBezTo>
                <a:cubicBezTo>
                  <a:pt x="3253" y="1738"/>
                  <a:pt x="3004" y="1716"/>
                  <a:pt x="2798" y="1678"/>
                </a:cubicBezTo>
                <a:lnTo>
                  <a:pt x="2798" y="1948"/>
                </a:lnTo>
                <a:cubicBezTo>
                  <a:pt x="2797" y="1984"/>
                  <a:pt x="2791" y="2017"/>
                  <a:pt x="2780" y="2048"/>
                </a:cubicBezTo>
                <a:lnTo>
                  <a:pt x="2798" y="2048"/>
                </a:lnTo>
                <a:close/>
                <a:moveTo>
                  <a:pt x="4824" y="2196"/>
                </a:moveTo>
                <a:lnTo>
                  <a:pt x="4824" y="1853"/>
                </a:lnTo>
                <a:cubicBezTo>
                  <a:pt x="4824" y="1971"/>
                  <a:pt x="4610" y="2076"/>
                  <a:pt x="4282" y="2141"/>
                </a:cubicBezTo>
                <a:cubicBezTo>
                  <a:pt x="4426" y="2147"/>
                  <a:pt x="4626" y="2162"/>
                  <a:pt x="4824" y="2196"/>
                </a:cubicBezTo>
                <a:close/>
                <a:moveTo>
                  <a:pt x="2798" y="2382"/>
                </a:moveTo>
                <a:cubicBezTo>
                  <a:pt x="2924" y="2296"/>
                  <a:pt x="3113" y="2240"/>
                  <a:pt x="3309" y="2203"/>
                </a:cubicBezTo>
                <a:cubicBezTo>
                  <a:pt x="3122" y="2195"/>
                  <a:pt x="2949" y="2176"/>
                  <a:pt x="2798" y="2149"/>
                </a:cubicBezTo>
                <a:lnTo>
                  <a:pt x="2798" y="2382"/>
                </a:lnTo>
                <a:close/>
                <a:moveTo>
                  <a:pt x="4084" y="3061"/>
                </a:moveTo>
                <a:cubicBezTo>
                  <a:pt x="3364" y="3061"/>
                  <a:pt x="2780" y="2902"/>
                  <a:pt x="2780" y="2706"/>
                </a:cubicBezTo>
                <a:lnTo>
                  <a:pt x="2780" y="3085"/>
                </a:lnTo>
                <a:cubicBezTo>
                  <a:pt x="2780" y="3281"/>
                  <a:pt x="3364" y="3441"/>
                  <a:pt x="4084" y="3441"/>
                </a:cubicBezTo>
                <a:cubicBezTo>
                  <a:pt x="4804" y="3441"/>
                  <a:pt x="5388" y="3281"/>
                  <a:pt x="5388" y="3085"/>
                </a:cubicBezTo>
                <a:lnTo>
                  <a:pt x="5388" y="2706"/>
                </a:lnTo>
                <a:cubicBezTo>
                  <a:pt x="5388" y="2902"/>
                  <a:pt x="4804" y="3061"/>
                  <a:pt x="4084" y="3061"/>
                </a:cubicBezTo>
                <a:close/>
                <a:moveTo>
                  <a:pt x="4084" y="2278"/>
                </a:moveTo>
                <a:cubicBezTo>
                  <a:pt x="4804" y="2278"/>
                  <a:pt x="5388" y="2438"/>
                  <a:pt x="5388" y="2634"/>
                </a:cubicBezTo>
                <a:cubicBezTo>
                  <a:pt x="5388" y="2830"/>
                  <a:pt x="4804" y="2990"/>
                  <a:pt x="4084" y="2990"/>
                </a:cubicBezTo>
                <a:cubicBezTo>
                  <a:pt x="3364" y="2990"/>
                  <a:pt x="2780" y="2830"/>
                  <a:pt x="2780" y="2634"/>
                </a:cubicBezTo>
                <a:cubicBezTo>
                  <a:pt x="2780" y="2438"/>
                  <a:pt x="3364" y="2278"/>
                  <a:pt x="4084" y="2278"/>
                </a:cubicBezTo>
                <a:close/>
                <a:moveTo>
                  <a:pt x="4273" y="2623"/>
                </a:moveTo>
                <a:lnTo>
                  <a:pt x="3501" y="2570"/>
                </a:lnTo>
                <a:lnTo>
                  <a:pt x="3455" y="2654"/>
                </a:lnTo>
                <a:lnTo>
                  <a:pt x="4600" y="2732"/>
                </a:lnTo>
                <a:lnTo>
                  <a:pt x="4639" y="2662"/>
                </a:lnTo>
                <a:lnTo>
                  <a:pt x="4597" y="2656"/>
                </a:lnTo>
                <a:cubicBezTo>
                  <a:pt x="4538" y="2648"/>
                  <a:pt x="4465" y="2630"/>
                  <a:pt x="4499" y="2569"/>
                </a:cubicBezTo>
                <a:lnTo>
                  <a:pt x="4509" y="2550"/>
                </a:lnTo>
                <a:lnTo>
                  <a:pt x="4298" y="2536"/>
                </a:lnTo>
                <a:lnTo>
                  <a:pt x="4287" y="2555"/>
                </a:lnTo>
                <a:cubicBezTo>
                  <a:pt x="4272" y="2581"/>
                  <a:pt x="4268" y="2604"/>
                  <a:pt x="4273" y="2623"/>
                </a:cubicBezTo>
                <a:close/>
                <a:moveTo>
                  <a:pt x="4084" y="3537"/>
                </a:moveTo>
                <a:cubicBezTo>
                  <a:pt x="3364" y="3537"/>
                  <a:pt x="2780" y="3378"/>
                  <a:pt x="2780" y="3182"/>
                </a:cubicBezTo>
                <a:lnTo>
                  <a:pt x="2780" y="3561"/>
                </a:lnTo>
                <a:cubicBezTo>
                  <a:pt x="2780" y="3758"/>
                  <a:pt x="3364" y="3917"/>
                  <a:pt x="4084" y="3917"/>
                </a:cubicBezTo>
                <a:cubicBezTo>
                  <a:pt x="4804" y="3917"/>
                  <a:pt x="5388" y="3758"/>
                  <a:pt x="5388" y="3561"/>
                </a:cubicBezTo>
                <a:lnTo>
                  <a:pt x="5388" y="3182"/>
                </a:lnTo>
                <a:cubicBezTo>
                  <a:pt x="5388" y="3378"/>
                  <a:pt x="4804" y="3537"/>
                  <a:pt x="4084" y="3537"/>
                </a:cubicBezTo>
                <a:close/>
                <a:moveTo>
                  <a:pt x="4084" y="4016"/>
                </a:moveTo>
                <a:cubicBezTo>
                  <a:pt x="3364" y="4016"/>
                  <a:pt x="2780" y="3857"/>
                  <a:pt x="2780" y="3661"/>
                </a:cubicBezTo>
                <a:lnTo>
                  <a:pt x="2780" y="4040"/>
                </a:lnTo>
                <a:cubicBezTo>
                  <a:pt x="2780" y="4236"/>
                  <a:pt x="3364" y="4395"/>
                  <a:pt x="4084" y="4395"/>
                </a:cubicBezTo>
                <a:cubicBezTo>
                  <a:pt x="4804" y="4395"/>
                  <a:pt x="5388" y="4236"/>
                  <a:pt x="5388" y="4040"/>
                </a:cubicBezTo>
                <a:lnTo>
                  <a:pt x="5388" y="3661"/>
                </a:lnTo>
                <a:cubicBezTo>
                  <a:pt x="5388" y="3857"/>
                  <a:pt x="4804" y="4016"/>
                  <a:pt x="4084" y="4016"/>
                </a:cubicBezTo>
                <a:close/>
                <a:moveTo>
                  <a:pt x="4084" y="4487"/>
                </a:moveTo>
                <a:cubicBezTo>
                  <a:pt x="3364" y="4487"/>
                  <a:pt x="2780" y="4328"/>
                  <a:pt x="2780" y="4131"/>
                </a:cubicBezTo>
                <a:lnTo>
                  <a:pt x="2780" y="4511"/>
                </a:lnTo>
                <a:cubicBezTo>
                  <a:pt x="2780" y="4707"/>
                  <a:pt x="3364" y="4866"/>
                  <a:pt x="4084" y="4866"/>
                </a:cubicBezTo>
                <a:cubicBezTo>
                  <a:pt x="4804" y="4866"/>
                  <a:pt x="5388" y="4707"/>
                  <a:pt x="5388" y="4511"/>
                </a:cubicBezTo>
                <a:lnTo>
                  <a:pt x="5388" y="4131"/>
                </a:lnTo>
                <a:cubicBezTo>
                  <a:pt x="5388" y="4328"/>
                  <a:pt x="4804" y="4487"/>
                  <a:pt x="4084" y="4487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52" name="upload-to-internet-cloud_59044">
            <a:extLst>
              <a:ext uri="{FF2B5EF4-FFF2-40B4-BE49-F238E27FC236}">
                <a16:creationId xmlns:a16="http://schemas.microsoft.com/office/drawing/2014/main" id="{C199B5BD-60B4-6D87-814B-F9B9F9835AD7}"/>
              </a:ext>
            </a:extLst>
          </p:cNvPr>
          <p:cNvSpPr>
            <a:spLocks noChangeAspect="1"/>
          </p:cNvSpPr>
          <p:nvPr/>
        </p:nvSpPr>
        <p:spPr bwMode="auto">
          <a:xfrm>
            <a:off x="2724209" y="1741820"/>
            <a:ext cx="438363" cy="317921"/>
          </a:xfrm>
          <a:custGeom>
            <a:avLst/>
            <a:gdLst>
              <a:gd name="T0" fmla="*/ 1232 w 1304"/>
              <a:gd name="T1" fmla="*/ 539 h 947"/>
              <a:gd name="T2" fmla="*/ 1240 w 1304"/>
              <a:gd name="T3" fmla="*/ 472 h 947"/>
              <a:gd name="T4" fmla="*/ 937 w 1304"/>
              <a:gd name="T5" fmla="*/ 169 h 947"/>
              <a:gd name="T6" fmla="*/ 842 w 1304"/>
              <a:gd name="T7" fmla="*/ 184 h 947"/>
              <a:gd name="T8" fmla="*/ 500 w 1304"/>
              <a:gd name="T9" fmla="*/ 0 h 947"/>
              <a:gd name="T10" fmla="*/ 90 w 1304"/>
              <a:gd name="T11" fmla="*/ 410 h 947"/>
              <a:gd name="T12" fmla="*/ 103 w 1304"/>
              <a:gd name="T13" fmla="*/ 513 h 947"/>
              <a:gd name="T14" fmla="*/ 0 w 1304"/>
              <a:gd name="T15" fmla="*/ 709 h 947"/>
              <a:gd name="T16" fmla="*/ 238 w 1304"/>
              <a:gd name="T17" fmla="*/ 947 h 947"/>
              <a:gd name="T18" fmla="*/ 1067 w 1304"/>
              <a:gd name="T19" fmla="*/ 947 h 947"/>
              <a:gd name="T20" fmla="*/ 1304 w 1304"/>
              <a:gd name="T21" fmla="*/ 709 h 947"/>
              <a:gd name="T22" fmla="*/ 1232 w 1304"/>
              <a:gd name="T23" fmla="*/ 539 h 947"/>
              <a:gd name="T24" fmla="*/ 427 w 1304"/>
              <a:gd name="T25" fmla="*/ 441 h 947"/>
              <a:gd name="T26" fmla="*/ 646 w 1304"/>
              <a:gd name="T27" fmla="*/ 223 h 947"/>
              <a:gd name="T28" fmla="*/ 652 w 1304"/>
              <a:gd name="T29" fmla="*/ 220 h 947"/>
              <a:gd name="T30" fmla="*/ 659 w 1304"/>
              <a:gd name="T31" fmla="*/ 223 h 947"/>
              <a:gd name="T32" fmla="*/ 877 w 1304"/>
              <a:gd name="T33" fmla="*/ 441 h 947"/>
              <a:gd name="T34" fmla="*/ 880 w 1304"/>
              <a:gd name="T35" fmla="*/ 448 h 947"/>
              <a:gd name="T36" fmla="*/ 877 w 1304"/>
              <a:gd name="T37" fmla="*/ 454 h 947"/>
              <a:gd name="T38" fmla="*/ 816 w 1304"/>
              <a:gd name="T39" fmla="*/ 516 h 947"/>
              <a:gd name="T40" fmla="*/ 803 w 1304"/>
              <a:gd name="T41" fmla="*/ 516 h 947"/>
              <a:gd name="T42" fmla="*/ 708 w 1304"/>
              <a:gd name="T43" fmla="*/ 422 h 947"/>
              <a:gd name="T44" fmla="*/ 708 w 1304"/>
              <a:gd name="T45" fmla="*/ 826 h 947"/>
              <a:gd name="T46" fmla="*/ 699 w 1304"/>
              <a:gd name="T47" fmla="*/ 835 h 947"/>
              <a:gd name="T48" fmla="*/ 605 w 1304"/>
              <a:gd name="T49" fmla="*/ 835 h 947"/>
              <a:gd name="T50" fmla="*/ 596 w 1304"/>
              <a:gd name="T51" fmla="*/ 826 h 947"/>
              <a:gd name="T52" fmla="*/ 596 w 1304"/>
              <a:gd name="T53" fmla="*/ 422 h 947"/>
              <a:gd name="T54" fmla="*/ 502 w 1304"/>
              <a:gd name="T55" fmla="*/ 516 h 947"/>
              <a:gd name="T56" fmla="*/ 489 w 1304"/>
              <a:gd name="T57" fmla="*/ 516 h 947"/>
              <a:gd name="T58" fmla="*/ 427 w 1304"/>
              <a:gd name="T59" fmla="*/ 454 h 947"/>
              <a:gd name="T60" fmla="*/ 424 w 1304"/>
              <a:gd name="T61" fmla="*/ 448 h 947"/>
              <a:gd name="T62" fmla="*/ 427 w 1304"/>
              <a:gd name="T63" fmla="*/ 441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04" h="947">
                <a:moveTo>
                  <a:pt x="1232" y="539"/>
                </a:moveTo>
                <a:cubicBezTo>
                  <a:pt x="1237" y="517"/>
                  <a:pt x="1240" y="495"/>
                  <a:pt x="1240" y="472"/>
                </a:cubicBezTo>
                <a:cubicBezTo>
                  <a:pt x="1240" y="304"/>
                  <a:pt x="1104" y="169"/>
                  <a:pt x="937" y="169"/>
                </a:cubicBezTo>
                <a:cubicBezTo>
                  <a:pt x="904" y="169"/>
                  <a:pt x="872" y="174"/>
                  <a:pt x="842" y="184"/>
                </a:cubicBezTo>
                <a:cubicBezTo>
                  <a:pt x="769" y="73"/>
                  <a:pt x="643" y="0"/>
                  <a:pt x="500" y="0"/>
                </a:cubicBezTo>
                <a:cubicBezTo>
                  <a:pt x="273" y="0"/>
                  <a:pt x="90" y="183"/>
                  <a:pt x="90" y="410"/>
                </a:cubicBezTo>
                <a:cubicBezTo>
                  <a:pt x="90" y="445"/>
                  <a:pt x="94" y="480"/>
                  <a:pt x="103" y="513"/>
                </a:cubicBezTo>
                <a:cubicBezTo>
                  <a:pt x="41" y="556"/>
                  <a:pt x="0" y="628"/>
                  <a:pt x="0" y="709"/>
                </a:cubicBezTo>
                <a:cubicBezTo>
                  <a:pt x="0" y="840"/>
                  <a:pt x="106" y="947"/>
                  <a:pt x="238" y="947"/>
                </a:cubicBezTo>
                <a:lnTo>
                  <a:pt x="1067" y="947"/>
                </a:lnTo>
                <a:cubicBezTo>
                  <a:pt x="1198" y="947"/>
                  <a:pt x="1304" y="840"/>
                  <a:pt x="1304" y="709"/>
                </a:cubicBezTo>
                <a:cubicBezTo>
                  <a:pt x="1304" y="642"/>
                  <a:pt x="1277" y="582"/>
                  <a:pt x="1232" y="539"/>
                </a:cubicBezTo>
                <a:close/>
                <a:moveTo>
                  <a:pt x="427" y="441"/>
                </a:moveTo>
                <a:lnTo>
                  <a:pt x="646" y="223"/>
                </a:lnTo>
                <a:cubicBezTo>
                  <a:pt x="647" y="221"/>
                  <a:pt x="650" y="220"/>
                  <a:pt x="652" y="220"/>
                </a:cubicBezTo>
                <a:cubicBezTo>
                  <a:pt x="655" y="220"/>
                  <a:pt x="657" y="221"/>
                  <a:pt x="659" y="223"/>
                </a:cubicBezTo>
                <a:lnTo>
                  <a:pt x="877" y="441"/>
                </a:lnTo>
                <a:cubicBezTo>
                  <a:pt x="879" y="443"/>
                  <a:pt x="880" y="445"/>
                  <a:pt x="880" y="448"/>
                </a:cubicBezTo>
                <a:cubicBezTo>
                  <a:pt x="880" y="450"/>
                  <a:pt x="879" y="453"/>
                  <a:pt x="877" y="454"/>
                </a:cubicBezTo>
                <a:lnTo>
                  <a:pt x="816" y="516"/>
                </a:lnTo>
                <a:cubicBezTo>
                  <a:pt x="812" y="520"/>
                  <a:pt x="806" y="520"/>
                  <a:pt x="803" y="516"/>
                </a:cubicBezTo>
                <a:lnTo>
                  <a:pt x="708" y="422"/>
                </a:lnTo>
                <a:lnTo>
                  <a:pt x="708" y="826"/>
                </a:lnTo>
                <a:cubicBezTo>
                  <a:pt x="708" y="831"/>
                  <a:pt x="704" y="835"/>
                  <a:pt x="699" y="835"/>
                </a:cubicBezTo>
                <a:lnTo>
                  <a:pt x="605" y="835"/>
                </a:lnTo>
                <a:cubicBezTo>
                  <a:pt x="600" y="835"/>
                  <a:pt x="596" y="831"/>
                  <a:pt x="596" y="826"/>
                </a:cubicBezTo>
                <a:lnTo>
                  <a:pt x="596" y="422"/>
                </a:lnTo>
                <a:lnTo>
                  <a:pt x="502" y="516"/>
                </a:lnTo>
                <a:cubicBezTo>
                  <a:pt x="498" y="520"/>
                  <a:pt x="492" y="520"/>
                  <a:pt x="489" y="516"/>
                </a:cubicBezTo>
                <a:lnTo>
                  <a:pt x="427" y="454"/>
                </a:lnTo>
                <a:cubicBezTo>
                  <a:pt x="425" y="453"/>
                  <a:pt x="424" y="450"/>
                  <a:pt x="424" y="448"/>
                </a:cubicBezTo>
                <a:cubicBezTo>
                  <a:pt x="424" y="445"/>
                  <a:pt x="425" y="443"/>
                  <a:pt x="427" y="441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53" name="authorship-certificate_73399">
            <a:extLst>
              <a:ext uri="{FF2B5EF4-FFF2-40B4-BE49-F238E27FC236}">
                <a16:creationId xmlns:a16="http://schemas.microsoft.com/office/drawing/2014/main" id="{BD765F2D-EB85-AE1C-6114-E512BEE9779E}"/>
              </a:ext>
            </a:extLst>
          </p:cNvPr>
          <p:cNvSpPr>
            <a:spLocks noChangeAspect="1"/>
          </p:cNvSpPr>
          <p:nvPr/>
        </p:nvSpPr>
        <p:spPr bwMode="auto">
          <a:xfrm>
            <a:off x="8462960" y="3912425"/>
            <a:ext cx="416707" cy="438363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600116 w 606244"/>
              <a:gd name="T75" fmla="*/ 600116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  <a:gd name="T96" fmla="*/ 600116 w 606244"/>
              <a:gd name="T97" fmla="*/ 600116 w 606244"/>
              <a:gd name="T98" fmla="*/ 600116 w 606244"/>
              <a:gd name="T99" fmla="*/ 600116 w 606244"/>
              <a:gd name="T100" fmla="*/ 600116 w 606244"/>
              <a:gd name="T101" fmla="*/ 600116 w 606244"/>
              <a:gd name="T102" fmla="*/ 600116 w 606244"/>
              <a:gd name="T103" fmla="*/ 600116 w 606244"/>
              <a:gd name="T104" fmla="*/ 600116 w 606244"/>
              <a:gd name="T105" fmla="*/ 600116 w 606244"/>
              <a:gd name="T106" fmla="*/ 600116 w 606244"/>
              <a:gd name="T107" fmla="*/ 600116 w 606244"/>
              <a:gd name="T108" fmla="*/ 600116 w 606244"/>
              <a:gd name="T109" fmla="*/ 600116 w 606244"/>
              <a:gd name="T110" fmla="*/ 600116 w 606244"/>
              <a:gd name="T111" fmla="*/ 600116 w 606244"/>
              <a:gd name="T112" fmla="*/ 600116 w 606244"/>
              <a:gd name="T113" fmla="*/ 600116 w 606244"/>
              <a:gd name="T114" fmla="*/ 600116 w 606244"/>
              <a:gd name="T115" fmla="*/ 600116 w 606244"/>
              <a:gd name="T116" fmla="*/ 600116 w 606244"/>
              <a:gd name="T117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38" h="2779">
                <a:moveTo>
                  <a:pt x="176" y="1114"/>
                </a:moveTo>
                <a:cubicBezTo>
                  <a:pt x="33" y="803"/>
                  <a:pt x="3" y="574"/>
                  <a:pt x="2" y="564"/>
                </a:cubicBezTo>
                <a:cubicBezTo>
                  <a:pt x="0" y="549"/>
                  <a:pt x="6" y="535"/>
                  <a:pt x="17" y="525"/>
                </a:cubicBezTo>
                <a:cubicBezTo>
                  <a:pt x="29" y="516"/>
                  <a:pt x="44" y="513"/>
                  <a:pt x="58" y="518"/>
                </a:cubicBezTo>
                <a:cubicBezTo>
                  <a:pt x="71" y="522"/>
                  <a:pt x="293" y="595"/>
                  <a:pt x="556" y="731"/>
                </a:cubicBezTo>
                <a:cubicBezTo>
                  <a:pt x="556" y="731"/>
                  <a:pt x="556" y="731"/>
                  <a:pt x="556" y="731"/>
                </a:cubicBezTo>
                <a:cubicBezTo>
                  <a:pt x="569" y="738"/>
                  <a:pt x="582" y="745"/>
                  <a:pt x="595" y="752"/>
                </a:cubicBezTo>
                <a:cubicBezTo>
                  <a:pt x="597" y="753"/>
                  <a:pt x="600" y="754"/>
                  <a:pt x="602" y="755"/>
                </a:cubicBezTo>
                <a:cubicBezTo>
                  <a:pt x="613" y="762"/>
                  <a:pt x="625" y="768"/>
                  <a:pt x="637" y="775"/>
                </a:cubicBezTo>
                <a:cubicBezTo>
                  <a:pt x="639" y="776"/>
                  <a:pt x="641" y="777"/>
                  <a:pt x="643" y="778"/>
                </a:cubicBezTo>
                <a:cubicBezTo>
                  <a:pt x="699" y="809"/>
                  <a:pt x="756" y="843"/>
                  <a:pt x="812" y="879"/>
                </a:cubicBezTo>
                <a:cubicBezTo>
                  <a:pt x="813" y="880"/>
                  <a:pt x="814" y="880"/>
                  <a:pt x="815" y="880"/>
                </a:cubicBezTo>
                <a:cubicBezTo>
                  <a:pt x="832" y="892"/>
                  <a:pt x="849" y="903"/>
                  <a:pt x="866" y="915"/>
                </a:cubicBezTo>
                <a:cubicBezTo>
                  <a:pt x="877" y="922"/>
                  <a:pt x="883" y="933"/>
                  <a:pt x="885" y="945"/>
                </a:cubicBezTo>
                <a:lnTo>
                  <a:pt x="898" y="1041"/>
                </a:lnTo>
                <a:lnTo>
                  <a:pt x="898" y="1041"/>
                </a:lnTo>
                <a:lnTo>
                  <a:pt x="914" y="1160"/>
                </a:lnTo>
                <a:lnTo>
                  <a:pt x="956" y="1085"/>
                </a:lnTo>
                <a:cubicBezTo>
                  <a:pt x="961" y="1077"/>
                  <a:pt x="968" y="1071"/>
                  <a:pt x="976" y="1067"/>
                </a:cubicBezTo>
                <a:cubicBezTo>
                  <a:pt x="979" y="1066"/>
                  <a:pt x="982" y="1065"/>
                  <a:pt x="985" y="1064"/>
                </a:cubicBezTo>
                <a:cubicBezTo>
                  <a:pt x="988" y="1063"/>
                  <a:pt x="991" y="1063"/>
                  <a:pt x="994" y="1063"/>
                </a:cubicBezTo>
                <a:cubicBezTo>
                  <a:pt x="994" y="1063"/>
                  <a:pt x="994" y="1063"/>
                  <a:pt x="994" y="1063"/>
                </a:cubicBezTo>
                <a:cubicBezTo>
                  <a:pt x="997" y="1063"/>
                  <a:pt x="999" y="1063"/>
                  <a:pt x="1002" y="1064"/>
                </a:cubicBezTo>
                <a:cubicBezTo>
                  <a:pt x="1003" y="1064"/>
                  <a:pt x="1003" y="1064"/>
                  <a:pt x="1004" y="1064"/>
                </a:cubicBezTo>
                <a:cubicBezTo>
                  <a:pt x="1006" y="1065"/>
                  <a:pt x="1008" y="1065"/>
                  <a:pt x="1010" y="1066"/>
                </a:cubicBezTo>
                <a:cubicBezTo>
                  <a:pt x="1011" y="1066"/>
                  <a:pt x="1011" y="1067"/>
                  <a:pt x="1012" y="1067"/>
                </a:cubicBezTo>
                <a:cubicBezTo>
                  <a:pt x="1015" y="1068"/>
                  <a:pt x="1017" y="1070"/>
                  <a:pt x="1019" y="1071"/>
                </a:cubicBezTo>
                <a:cubicBezTo>
                  <a:pt x="1019" y="1071"/>
                  <a:pt x="1019" y="1071"/>
                  <a:pt x="1019" y="1071"/>
                </a:cubicBezTo>
                <a:cubicBezTo>
                  <a:pt x="1019" y="1071"/>
                  <a:pt x="1019" y="1071"/>
                  <a:pt x="1019" y="1071"/>
                </a:cubicBezTo>
                <a:cubicBezTo>
                  <a:pt x="1028" y="1077"/>
                  <a:pt x="1036" y="1084"/>
                  <a:pt x="1044" y="1090"/>
                </a:cubicBezTo>
                <a:cubicBezTo>
                  <a:pt x="1047" y="1091"/>
                  <a:pt x="1049" y="1093"/>
                  <a:pt x="1051" y="1095"/>
                </a:cubicBezTo>
                <a:cubicBezTo>
                  <a:pt x="1058" y="1100"/>
                  <a:pt x="1065" y="1105"/>
                  <a:pt x="1072" y="1110"/>
                </a:cubicBezTo>
                <a:cubicBezTo>
                  <a:pt x="1073" y="1111"/>
                  <a:pt x="1074" y="1112"/>
                  <a:pt x="1075" y="1113"/>
                </a:cubicBezTo>
                <a:cubicBezTo>
                  <a:pt x="1082" y="1118"/>
                  <a:pt x="1089" y="1124"/>
                  <a:pt x="1096" y="1129"/>
                </a:cubicBezTo>
                <a:cubicBezTo>
                  <a:pt x="1099" y="1131"/>
                  <a:pt x="1101" y="1133"/>
                  <a:pt x="1104" y="1135"/>
                </a:cubicBezTo>
                <a:cubicBezTo>
                  <a:pt x="1109" y="1139"/>
                  <a:pt x="1114" y="1143"/>
                  <a:pt x="1119" y="1147"/>
                </a:cubicBezTo>
                <a:cubicBezTo>
                  <a:pt x="1121" y="1149"/>
                  <a:pt x="1123" y="1150"/>
                  <a:pt x="1125" y="1152"/>
                </a:cubicBezTo>
                <a:cubicBezTo>
                  <a:pt x="1131" y="1157"/>
                  <a:pt x="1136" y="1162"/>
                  <a:pt x="1142" y="1167"/>
                </a:cubicBezTo>
                <a:cubicBezTo>
                  <a:pt x="1145" y="1169"/>
                  <a:pt x="1147" y="1171"/>
                  <a:pt x="1150" y="1173"/>
                </a:cubicBezTo>
                <a:cubicBezTo>
                  <a:pt x="1154" y="1177"/>
                  <a:pt x="1157" y="1180"/>
                  <a:pt x="1161" y="1183"/>
                </a:cubicBezTo>
                <a:cubicBezTo>
                  <a:pt x="1164" y="1185"/>
                  <a:pt x="1166" y="1188"/>
                  <a:pt x="1169" y="1190"/>
                </a:cubicBezTo>
                <a:cubicBezTo>
                  <a:pt x="1174" y="1194"/>
                  <a:pt x="1178" y="1199"/>
                  <a:pt x="1183" y="1203"/>
                </a:cubicBezTo>
                <a:cubicBezTo>
                  <a:pt x="1186" y="1206"/>
                  <a:pt x="1189" y="1209"/>
                  <a:pt x="1191" y="1211"/>
                </a:cubicBezTo>
                <a:cubicBezTo>
                  <a:pt x="1194" y="1214"/>
                  <a:pt x="1197" y="1216"/>
                  <a:pt x="1199" y="1219"/>
                </a:cubicBezTo>
                <a:cubicBezTo>
                  <a:pt x="1203" y="1222"/>
                  <a:pt x="1206" y="1226"/>
                  <a:pt x="1209" y="1229"/>
                </a:cubicBezTo>
                <a:cubicBezTo>
                  <a:pt x="1213" y="1233"/>
                  <a:pt x="1217" y="1236"/>
                  <a:pt x="1220" y="1240"/>
                </a:cubicBezTo>
                <a:cubicBezTo>
                  <a:pt x="1223" y="1243"/>
                  <a:pt x="1226" y="1246"/>
                  <a:pt x="1228" y="1249"/>
                </a:cubicBezTo>
                <a:cubicBezTo>
                  <a:pt x="1230" y="1251"/>
                  <a:pt x="1232" y="1253"/>
                  <a:pt x="1234" y="1255"/>
                </a:cubicBezTo>
                <a:cubicBezTo>
                  <a:pt x="1240" y="1262"/>
                  <a:pt x="1246" y="1268"/>
                  <a:pt x="1251" y="1274"/>
                </a:cubicBezTo>
                <a:cubicBezTo>
                  <a:pt x="1252" y="1275"/>
                  <a:pt x="1253" y="1276"/>
                  <a:pt x="1254" y="1277"/>
                </a:cubicBezTo>
                <a:lnTo>
                  <a:pt x="1254" y="1277"/>
                </a:lnTo>
                <a:cubicBezTo>
                  <a:pt x="1281" y="1310"/>
                  <a:pt x="1306" y="1344"/>
                  <a:pt x="1331" y="1382"/>
                </a:cubicBezTo>
                <a:cubicBezTo>
                  <a:pt x="1337" y="1392"/>
                  <a:pt x="1342" y="1401"/>
                  <a:pt x="1348" y="1410"/>
                </a:cubicBezTo>
                <a:lnTo>
                  <a:pt x="1348" y="1410"/>
                </a:lnTo>
                <a:cubicBezTo>
                  <a:pt x="1348" y="1410"/>
                  <a:pt x="1348" y="1410"/>
                  <a:pt x="1348" y="1410"/>
                </a:cubicBezTo>
                <a:cubicBezTo>
                  <a:pt x="1354" y="1420"/>
                  <a:pt x="1360" y="1430"/>
                  <a:pt x="1366" y="1439"/>
                </a:cubicBezTo>
                <a:cubicBezTo>
                  <a:pt x="1366" y="1440"/>
                  <a:pt x="1367" y="1441"/>
                  <a:pt x="1367" y="1442"/>
                </a:cubicBezTo>
                <a:cubicBezTo>
                  <a:pt x="1373" y="1451"/>
                  <a:pt x="1378" y="1460"/>
                  <a:pt x="1383" y="1469"/>
                </a:cubicBezTo>
                <a:cubicBezTo>
                  <a:pt x="1384" y="1471"/>
                  <a:pt x="1385" y="1472"/>
                  <a:pt x="1386" y="1474"/>
                </a:cubicBezTo>
                <a:cubicBezTo>
                  <a:pt x="1390" y="1483"/>
                  <a:pt x="1395" y="1491"/>
                  <a:pt x="1400" y="1500"/>
                </a:cubicBezTo>
                <a:cubicBezTo>
                  <a:pt x="1401" y="1501"/>
                  <a:pt x="1402" y="1503"/>
                  <a:pt x="1403" y="1505"/>
                </a:cubicBezTo>
                <a:cubicBezTo>
                  <a:pt x="1407" y="1513"/>
                  <a:pt x="1411" y="1521"/>
                  <a:pt x="1416" y="1530"/>
                </a:cubicBezTo>
                <a:cubicBezTo>
                  <a:pt x="1417" y="1531"/>
                  <a:pt x="1417" y="1533"/>
                  <a:pt x="1418" y="1535"/>
                </a:cubicBezTo>
                <a:cubicBezTo>
                  <a:pt x="1423" y="1543"/>
                  <a:pt x="1427" y="1551"/>
                  <a:pt x="1431" y="1559"/>
                </a:cubicBezTo>
                <a:cubicBezTo>
                  <a:pt x="1431" y="1561"/>
                  <a:pt x="1432" y="1563"/>
                  <a:pt x="1433" y="1564"/>
                </a:cubicBezTo>
                <a:cubicBezTo>
                  <a:pt x="1437" y="1573"/>
                  <a:pt x="1441" y="1581"/>
                  <a:pt x="1445" y="1589"/>
                </a:cubicBezTo>
                <a:cubicBezTo>
                  <a:pt x="1445" y="1590"/>
                  <a:pt x="1446" y="1591"/>
                  <a:pt x="1447" y="1593"/>
                </a:cubicBezTo>
                <a:cubicBezTo>
                  <a:pt x="1451" y="1601"/>
                  <a:pt x="1454" y="1609"/>
                  <a:pt x="1458" y="1618"/>
                </a:cubicBezTo>
                <a:cubicBezTo>
                  <a:pt x="1458" y="1618"/>
                  <a:pt x="1459" y="1619"/>
                  <a:pt x="1459" y="1620"/>
                </a:cubicBezTo>
                <a:cubicBezTo>
                  <a:pt x="1463" y="1629"/>
                  <a:pt x="1467" y="1637"/>
                  <a:pt x="1470" y="1646"/>
                </a:cubicBezTo>
                <a:lnTo>
                  <a:pt x="1470" y="1646"/>
                </a:lnTo>
                <a:lnTo>
                  <a:pt x="1470" y="1646"/>
                </a:lnTo>
                <a:cubicBezTo>
                  <a:pt x="1495" y="1704"/>
                  <a:pt x="1514" y="1758"/>
                  <a:pt x="1527" y="1807"/>
                </a:cubicBezTo>
                <a:lnTo>
                  <a:pt x="1528" y="1809"/>
                </a:lnTo>
                <a:cubicBezTo>
                  <a:pt x="1531" y="1818"/>
                  <a:pt x="1533" y="1827"/>
                  <a:pt x="1535" y="1835"/>
                </a:cubicBezTo>
                <a:cubicBezTo>
                  <a:pt x="1535" y="1836"/>
                  <a:pt x="1535" y="1836"/>
                  <a:pt x="1535" y="1837"/>
                </a:cubicBezTo>
                <a:cubicBezTo>
                  <a:pt x="1547" y="1881"/>
                  <a:pt x="1555" y="1921"/>
                  <a:pt x="1560" y="1955"/>
                </a:cubicBezTo>
                <a:lnTo>
                  <a:pt x="1560" y="1956"/>
                </a:lnTo>
                <a:cubicBezTo>
                  <a:pt x="1561" y="1963"/>
                  <a:pt x="1562" y="1969"/>
                  <a:pt x="1562" y="1975"/>
                </a:cubicBezTo>
                <a:cubicBezTo>
                  <a:pt x="1563" y="1976"/>
                  <a:pt x="1563" y="1976"/>
                  <a:pt x="1563" y="1976"/>
                </a:cubicBezTo>
                <a:cubicBezTo>
                  <a:pt x="1566" y="2001"/>
                  <a:pt x="1567" y="2023"/>
                  <a:pt x="1568" y="2041"/>
                </a:cubicBezTo>
                <a:cubicBezTo>
                  <a:pt x="1568" y="2041"/>
                  <a:pt x="1568" y="2042"/>
                  <a:pt x="1568" y="2043"/>
                </a:cubicBezTo>
                <a:cubicBezTo>
                  <a:pt x="1568" y="2046"/>
                  <a:pt x="1568" y="2050"/>
                  <a:pt x="1569" y="2053"/>
                </a:cubicBezTo>
                <a:cubicBezTo>
                  <a:pt x="1569" y="2054"/>
                  <a:pt x="1569" y="2055"/>
                  <a:pt x="1569" y="2056"/>
                </a:cubicBezTo>
                <a:cubicBezTo>
                  <a:pt x="1569" y="2058"/>
                  <a:pt x="1569" y="2061"/>
                  <a:pt x="1569" y="2063"/>
                </a:cubicBezTo>
                <a:cubicBezTo>
                  <a:pt x="1569" y="2064"/>
                  <a:pt x="1569" y="2065"/>
                  <a:pt x="1569" y="2066"/>
                </a:cubicBezTo>
                <a:cubicBezTo>
                  <a:pt x="1569" y="2068"/>
                  <a:pt x="1569" y="2070"/>
                  <a:pt x="1569" y="2072"/>
                </a:cubicBezTo>
                <a:cubicBezTo>
                  <a:pt x="1569" y="2073"/>
                  <a:pt x="1569" y="2074"/>
                  <a:pt x="1569" y="2075"/>
                </a:cubicBezTo>
                <a:cubicBezTo>
                  <a:pt x="1569" y="2077"/>
                  <a:pt x="1569" y="2080"/>
                  <a:pt x="1569" y="2082"/>
                </a:cubicBezTo>
                <a:cubicBezTo>
                  <a:pt x="1569" y="2082"/>
                  <a:pt x="1569" y="2082"/>
                  <a:pt x="1569" y="2082"/>
                </a:cubicBezTo>
                <a:lnTo>
                  <a:pt x="1659" y="2176"/>
                </a:lnTo>
                <a:lnTo>
                  <a:pt x="1746" y="2267"/>
                </a:lnTo>
                <a:cubicBezTo>
                  <a:pt x="1754" y="2275"/>
                  <a:pt x="1758" y="2287"/>
                  <a:pt x="1758" y="2298"/>
                </a:cubicBezTo>
                <a:cubicBezTo>
                  <a:pt x="1757" y="2309"/>
                  <a:pt x="1753" y="2320"/>
                  <a:pt x="1744" y="2328"/>
                </a:cubicBezTo>
                <a:cubicBezTo>
                  <a:pt x="1743" y="2329"/>
                  <a:pt x="1742" y="2330"/>
                  <a:pt x="1741" y="2331"/>
                </a:cubicBezTo>
                <a:cubicBezTo>
                  <a:pt x="1733" y="2337"/>
                  <a:pt x="1724" y="2340"/>
                  <a:pt x="1714" y="2340"/>
                </a:cubicBezTo>
                <a:cubicBezTo>
                  <a:pt x="1706" y="2340"/>
                  <a:pt x="1697" y="2338"/>
                  <a:pt x="1690" y="2333"/>
                </a:cubicBezTo>
                <a:cubicBezTo>
                  <a:pt x="1688" y="2331"/>
                  <a:pt x="1685" y="2329"/>
                  <a:pt x="1683" y="2327"/>
                </a:cubicBezTo>
                <a:lnTo>
                  <a:pt x="1503" y="2139"/>
                </a:lnTo>
                <a:cubicBezTo>
                  <a:pt x="1487" y="2141"/>
                  <a:pt x="1466" y="2142"/>
                  <a:pt x="1439" y="2142"/>
                </a:cubicBezTo>
                <a:cubicBezTo>
                  <a:pt x="1382" y="2142"/>
                  <a:pt x="1298" y="2135"/>
                  <a:pt x="1193" y="2104"/>
                </a:cubicBezTo>
                <a:cubicBezTo>
                  <a:pt x="1184" y="2101"/>
                  <a:pt x="1174" y="2098"/>
                  <a:pt x="1165" y="2095"/>
                </a:cubicBezTo>
                <a:cubicBezTo>
                  <a:pt x="1134" y="2085"/>
                  <a:pt x="1102" y="2073"/>
                  <a:pt x="1068" y="2059"/>
                </a:cubicBezTo>
                <a:cubicBezTo>
                  <a:pt x="1045" y="2049"/>
                  <a:pt x="1021" y="2038"/>
                  <a:pt x="996" y="2026"/>
                </a:cubicBezTo>
                <a:cubicBezTo>
                  <a:pt x="988" y="2022"/>
                  <a:pt x="980" y="2018"/>
                  <a:pt x="971" y="2013"/>
                </a:cubicBezTo>
                <a:cubicBezTo>
                  <a:pt x="962" y="2009"/>
                  <a:pt x="953" y="2004"/>
                  <a:pt x="944" y="1998"/>
                </a:cubicBezTo>
                <a:cubicBezTo>
                  <a:pt x="928" y="1990"/>
                  <a:pt x="911" y="1980"/>
                  <a:pt x="895" y="1970"/>
                </a:cubicBezTo>
                <a:cubicBezTo>
                  <a:pt x="884" y="1964"/>
                  <a:pt x="873" y="1957"/>
                  <a:pt x="861" y="1949"/>
                </a:cubicBezTo>
                <a:cubicBezTo>
                  <a:pt x="831" y="1930"/>
                  <a:pt x="800" y="1909"/>
                  <a:pt x="768" y="1885"/>
                </a:cubicBezTo>
                <a:cubicBezTo>
                  <a:pt x="765" y="1883"/>
                  <a:pt x="762" y="1880"/>
                  <a:pt x="760" y="1877"/>
                </a:cubicBezTo>
                <a:cubicBezTo>
                  <a:pt x="753" y="1869"/>
                  <a:pt x="749" y="1858"/>
                  <a:pt x="750" y="1847"/>
                </a:cubicBezTo>
                <a:cubicBezTo>
                  <a:pt x="751" y="1835"/>
                  <a:pt x="756" y="1825"/>
                  <a:pt x="765" y="1818"/>
                </a:cubicBezTo>
                <a:cubicBezTo>
                  <a:pt x="767" y="1816"/>
                  <a:pt x="770" y="1813"/>
                  <a:pt x="774" y="1812"/>
                </a:cubicBezTo>
                <a:lnTo>
                  <a:pt x="802" y="1797"/>
                </a:lnTo>
                <a:lnTo>
                  <a:pt x="838" y="1779"/>
                </a:lnTo>
                <a:lnTo>
                  <a:pt x="653" y="1779"/>
                </a:lnTo>
                <a:cubicBezTo>
                  <a:pt x="650" y="1779"/>
                  <a:pt x="647" y="1778"/>
                  <a:pt x="645" y="1778"/>
                </a:cubicBezTo>
                <a:cubicBezTo>
                  <a:pt x="637" y="1776"/>
                  <a:pt x="630" y="1773"/>
                  <a:pt x="624" y="1767"/>
                </a:cubicBezTo>
                <a:cubicBezTo>
                  <a:pt x="614" y="1758"/>
                  <a:pt x="604" y="1749"/>
                  <a:pt x="594" y="1740"/>
                </a:cubicBezTo>
                <a:cubicBezTo>
                  <a:pt x="587" y="1733"/>
                  <a:pt x="579" y="1725"/>
                  <a:pt x="571" y="1718"/>
                </a:cubicBezTo>
                <a:cubicBezTo>
                  <a:pt x="570" y="1717"/>
                  <a:pt x="568" y="1715"/>
                  <a:pt x="567" y="1714"/>
                </a:cubicBezTo>
                <a:cubicBezTo>
                  <a:pt x="549" y="1696"/>
                  <a:pt x="531" y="1678"/>
                  <a:pt x="514" y="1659"/>
                </a:cubicBezTo>
                <a:cubicBezTo>
                  <a:pt x="514" y="1659"/>
                  <a:pt x="514" y="1659"/>
                  <a:pt x="514" y="1659"/>
                </a:cubicBezTo>
                <a:lnTo>
                  <a:pt x="514" y="1659"/>
                </a:lnTo>
                <a:cubicBezTo>
                  <a:pt x="401" y="1536"/>
                  <a:pt x="310" y="1398"/>
                  <a:pt x="229" y="1227"/>
                </a:cubicBezTo>
                <a:cubicBezTo>
                  <a:pt x="223" y="1216"/>
                  <a:pt x="223" y="1204"/>
                  <a:pt x="228" y="1192"/>
                </a:cubicBezTo>
                <a:cubicBezTo>
                  <a:pt x="232" y="1181"/>
                  <a:pt x="241" y="1172"/>
                  <a:pt x="253" y="1168"/>
                </a:cubicBezTo>
                <a:lnTo>
                  <a:pt x="285" y="1156"/>
                </a:lnTo>
                <a:lnTo>
                  <a:pt x="205" y="1138"/>
                </a:lnTo>
                <a:cubicBezTo>
                  <a:pt x="192" y="1135"/>
                  <a:pt x="181" y="1126"/>
                  <a:pt x="176" y="1114"/>
                </a:cubicBezTo>
                <a:close/>
                <a:moveTo>
                  <a:pt x="2638" y="67"/>
                </a:moveTo>
                <a:cubicBezTo>
                  <a:pt x="2638" y="103"/>
                  <a:pt x="2608" y="133"/>
                  <a:pt x="2571" y="133"/>
                </a:cubicBezTo>
                <a:cubicBezTo>
                  <a:pt x="2410" y="133"/>
                  <a:pt x="2278" y="281"/>
                  <a:pt x="2278" y="462"/>
                </a:cubicBezTo>
                <a:lnTo>
                  <a:pt x="2279" y="580"/>
                </a:lnTo>
                <a:lnTo>
                  <a:pt x="2279" y="2304"/>
                </a:lnTo>
                <a:cubicBezTo>
                  <a:pt x="2279" y="2566"/>
                  <a:pt x="2065" y="2779"/>
                  <a:pt x="1803" y="2779"/>
                </a:cubicBezTo>
                <a:lnTo>
                  <a:pt x="248" y="2779"/>
                </a:lnTo>
                <a:cubicBezTo>
                  <a:pt x="211" y="2779"/>
                  <a:pt x="181" y="2749"/>
                  <a:pt x="181" y="2713"/>
                </a:cubicBezTo>
                <a:cubicBezTo>
                  <a:pt x="181" y="2676"/>
                  <a:pt x="211" y="2646"/>
                  <a:pt x="248" y="2646"/>
                </a:cubicBezTo>
                <a:cubicBezTo>
                  <a:pt x="391" y="2646"/>
                  <a:pt x="507" y="2522"/>
                  <a:pt x="514" y="2365"/>
                </a:cubicBezTo>
                <a:lnTo>
                  <a:pt x="514" y="1848"/>
                </a:lnTo>
                <a:cubicBezTo>
                  <a:pt x="521" y="1854"/>
                  <a:pt x="527" y="1860"/>
                  <a:pt x="534" y="1866"/>
                </a:cubicBezTo>
                <a:cubicBezTo>
                  <a:pt x="560" y="1890"/>
                  <a:pt x="593" y="1905"/>
                  <a:pt x="627" y="1910"/>
                </a:cubicBezTo>
                <a:cubicBezTo>
                  <a:pt x="639" y="1942"/>
                  <a:pt x="660" y="1971"/>
                  <a:pt x="688" y="1992"/>
                </a:cubicBezTo>
                <a:cubicBezTo>
                  <a:pt x="1023" y="2239"/>
                  <a:pt x="1302" y="2276"/>
                  <a:pt x="1439" y="2276"/>
                </a:cubicBezTo>
                <a:cubicBezTo>
                  <a:pt x="1442" y="2276"/>
                  <a:pt x="1446" y="2276"/>
                  <a:pt x="1450" y="2276"/>
                </a:cubicBezTo>
                <a:lnTo>
                  <a:pt x="1587" y="2419"/>
                </a:lnTo>
                <a:cubicBezTo>
                  <a:pt x="1620" y="2453"/>
                  <a:pt x="1667" y="2473"/>
                  <a:pt x="1714" y="2473"/>
                </a:cubicBezTo>
                <a:cubicBezTo>
                  <a:pt x="1760" y="2473"/>
                  <a:pt x="1804" y="2456"/>
                  <a:pt x="1837" y="2424"/>
                </a:cubicBezTo>
                <a:cubicBezTo>
                  <a:pt x="1907" y="2357"/>
                  <a:pt x="1909" y="2245"/>
                  <a:pt x="1842" y="2175"/>
                </a:cubicBezTo>
                <a:lnTo>
                  <a:pt x="1701" y="2028"/>
                </a:lnTo>
                <a:cubicBezTo>
                  <a:pt x="1698" y="1970"/>
                  <a:pt x="1688" y="1885"/>
                  <a:pt x="1658" y="1779"/>
                </a:cubicBezTo>
                <a:lnTo>
                  <a:pt x="1967" y="1779"/>
                </a:lnTo>
                <a:cubicBezTo>
                  <a:pt x="2003" y="1779"/>
                  <a:pt x="2033" y="1749"/>
                  <a:pt x="2033" y="1713"/>
                </a:cubicBezTo>
                <a:cubicBezTo>
                  <a:pt x="2033" y="1676"/>
                  <a:pt x="2003" y="1646"/>
                  <a:pt x="1967" y="1646"/>
                </a:cubicBezTo>
                <a:lnTo>
                  <a:pt x="1614" y="1646"/>
                </a:lnTo>
                <a:cubicBezTo>
                  <a:pt x="1586" y="1573"/>
                  <a:pt x="1550" y="1494"/>
                  <a:pt x="1503" y="1410"/>
                </a:cubicBezTo>
                <a:lnTo>
                  <a:pt x="1967" y="1410"/>
                </a:lnTo>
                <a:cubicBezTo>
                  <a:pt x="2003" y="1410"/>
                  <a:pt x="2033" y="1380"/>
                  <a:pt x="2033" y="1344"/>
                </a:cubicBezTo>
                <a:cubicBezTo>
                  <a:pt x="2033" y="1307"/>
                  <a:pt x="2003" y="1277"/>
                  <a:pt x="1967" y="1277"/>
                </a:cubicBezTo>
                <a:lnTo>
                  <a:pt x="1421" y="1277"/>
                </a:lnTo>
                <a:cubicBezTo>
                  <a:pt x="1361" y="1189"/>
                  <a:pt x="1295" y="1119"/>
                  <a:pt x="1200" y="1041"/>
                </a:cubicBezTo>
                <a:lnTo>
                  <a:pt x="1967" y="1041"/>
                </a:lnTo>
                <a:cubicBezTo>
                  <a:pt x="2003" y="1041"/>
                  <a:pt x="2033" y="1012"/>
                  <a:pt x="2033" y="975"/>
                </a:cubicBezTo>
                <a:cubicBezTo>
                  <a:pt x="2033" y="938"/>
                  <a:pt x="2003" y="908"/>
                  <a:pt x="1967" y="908"/>
                </a:cubicBezTo>
                <a:lnTo>
                  <a:pt x="1013" y="908"/>
                </a:lnTo>
                <a:cubicBezTo>
                  <a:pt x="1003" y="866"/>
                  <a:pt x="977" y="829"/>
                  <a:pt x="941" y="804"/>
                </a:cubicBezTo>
                <a:cubicBezTo>
                  <a:pt x="798" y="707"/>
                  <a:pt x="647" y="626"/>
                  <a:pt x="514" y="562"/>
                </a:cubicBezTo>
                <a:lnTo>
                  <a:pt x="514" y="462"/>
                </a:lnTo>
                <a:cubicBezTo>
                  <a:pt x="514" y="207"/>
                  <a:pt x="705" y="0"/>
                  <a:pt x="940" y="0"/>
                </a:cubicBezTo>
                <a:lnTo>
                  <a:pt x="2571" y="0"/>
                </a:lnTo>
                <a:cubicBezTo>
                  <a:pt x="2608" y="0"/>
                  <a:pt x="2638" y="30"/>
                  <a:pt x="2638" y="67"/>
                </a:cubicBezTo>
                <a:close/>
                <a:moveTo>
                  <a:pt x="2033" y="606"/>
                </a:moveTo>
                <a:cubicBezTo>
                  <a:pt x="2033" y="569"/>
                  <a:pt x="2003" y="539"/>
                  <a:pt x="1967" y="539"/>
                </a:cubicBezTo>
                <a:lnTo>
                  <a:pt x="815" y="539"/>
                </a:lnTo>
                <a:cubicBezTo>
                  <a:pt x="778" y="539"/>
                  <a:pt x="749" y="569"/>
                  <a:pt x="749" y="606"/>
                </a:cubicBezTo>
                <a:cubicBezTo>
                  <a:pt x="749" y="643"/>
                  <a:pt x="778" y="673"/>
                  <a:pt x="815" y="673"/>
                </a:cubicBezTo>
                <a:lnTo>
                  <a:pt x="1967" y="673"/>
                </a:lnTo>
                <a:cubicBezTo>
                  <a:pt x="2003" y="673"/>
                  <a:pt x="2033" y="643"/>
                  <a:pt x="2033" y="606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54" name="computer_92872">
            <a:extLst>
              <a:ext uri="{FF2B5EF4-FFF2-40B4-BE49-F238E27FC236}">
                <a16:creationId xmlns:a16="http://schemas.microsoft.com/office/drawing/2014/main" id="{6CA97D4C-0307-94D1-1D28-FE8060BF1B21}"/>
              </a:ext>
            </a:extLst>
          </p:cNvPr>
          <p:cNvSpPr>
            <a:spLocks noChangeAspect="1"/>
          </p:cNvSpPr>
          <p:nvPr/>
        </p:nvSpPr>
        <p:spPr bwMode="auto">
          <a:xfrm>
            <a:off x="8532929" y="1670355"/>
            <a:ext cx="438363" cy="397424"/>
          </a:xfrm>
          <a:custGeom>
            <a:avLst/>
            <a:gdLst>
              <a:gd name="T0" fmla="*/ 3698 w 3907"/>
              <a:gd name="T1" fmla="*/ 0 h 3547"/>
              <a:gd name="T2" fmla="*/ 2351 w 3907"/>
              <a:gd name="T3" fmla="*/ 0 h 3547"/>
              <a:gd name="T4" fmla="*/ 2133 w 3907"/>
              <a:gd name="T5" fmla="*/ 213 h 3547"/>
              <a:gd name="T6" fmla="*/ 2133 w 3907"/>
              <a:gd name="T7" fmla="*/ 333 h 3547"/>
              <a:gd name="T8" fmla="*/ 340 w 3907"/>
              <a:gd name="T9" fmla="*/ 333 h 3547"/>
              <a:gd name="T10" fmla="*/ 0 w 3907"/>
              <a:gd name="T11" fmla="*/ 665 h 3547"/>
              <a:gd name="T12" fmla="*/ 0 w 3907"/>
              <a:gd name="T13" fmla="*/ 2425 h 3547"/>
              <a:gd name="T14" fmla="*/ 340 w 3907"/>
              <a:gd name="T15" fmla="*/ 2760 h 3547"/>
              <a:gd name="T16" fmla="*/ 1133 w 3907"/>
              <a:gd name="T17" fmla="*/ 2760 h 3547"/>
              <a:gd name="T18" fmla="*/ 1133 w 3907"/>
              <a:gd name="T19" fmla="*/ 3093 h 3547"/>
              <a:gd name="T20" fmla="*/ 735 w 3907"/>
              <a:gd name="T21" fmla="*/ 3093 h 3547"/>
              <a:gd name="T22" fmla="*/ 600 w 3907"/>
              <a:gd name="T23" fmla="*/ 3226 h 3547"/>
              <a:gd name="T24" fmla="*/ 600 w 3907"/>
              <a:gd name="T25" fmla="*/ 3418 h 3547"/>
              <a:gd name="T26" fmla="*/ 735 w 3907"/>
              <a:gd name="T27" fmla="*/ 3547 h 3547"/>
              <a:gd name="T28" fmla="*/ 2275 w 3907"/>
              <a:gd name="T29" fmla="*/ 3547 h 3547"/>
              <a:gd name="T30" fmla="*/ 2309 w 3907"/>
              <a:gd name="T31" fmla="*/ 3542 h 3547"/>
              <a:gd name="T32" fmla="*/ 2351 w 3907"/>
              <a:gd name="T33" fmla="*/ 3547 h 3547"/>
              <a:gd name="T34" fmla="*/ 3698 w 3907"/>
              <a:gd name="T35" fmla="*/ 3547 h 3547"/>
              <a:gd name="T36" fmla="*/ 3907 w 3907"/>
              <a:gd name="T37" fmla="*/ 3333 h 3547"/>
              <a:gd name="T38" fmla="*/ 3907 w 3907"/>
              <a:gd name="T39" fmla="*/ 213 h 3547"/>
              <a:gd name="T40" fmla="*/ 3698 w 3907"/>
              <a:gd name="T41" fmla="*/ 0 h 3547"/>
              <a:gd name="T42" fmla="*/ 400 w 3907"/>
              <a:gd name="T43" fmla="*/ 2360 h 3547"/>
              <a:gd name="T44" fmla="*/ 400 w 3907"/>
              <a:gd name="T45" fmla="*/ 733 h 3547"/>
              <a:gd name="T46" fmla="*/ 2600 w 3907"/>
              <a:gd name="T47" fmla="*/ 733 h 3547"/>
              <a:gd name="T48" fmla="*/ 2600 w 3907"/>
              <a:gd name="T49" fmla="*/ 2360 h 3547"/>
              <a:gd name="T50" fmla="*/ 400 w 3907"/>
              <a:gd name="T51" fmla="*/ 2360 h 3547"/>
              <a:gd name="T52" fmla="*/ 1867 w 3907"/>
              <a:gd name="T53" fmla="*/ 2760 h 3547"/>
              <a:gd name="T54" fmla="*/ 2133 w 3907"/>
              <a:gd name="T55" fmla="*/ 2760 h 3547"/>
              <a:gd name="T56" fmla="*/ 2133 w 3907"/>
              <a:gd name="T57" fmla="*/ 3093 h 3547"/>
              <a:gd name="T58" fmla="*/ 1867 w 3907"/>
              <a:gd name="T59" fmla="*/ 3093 h 3547"/>
              <a:gd name="T60" fmla="*/ 1867 w 3907"/>
              <a:gd name="T61" fmla="*/ 2760 h 3547"/>
              <a:gd name="T62" fmla="*/ 3240 w 3907"/>
              <a:gd name="T63" fmla="*/ 3053 h 3547"/>
              <a:gd name="T64" fmla="*/ 2813 w 3907"/>
              <a:gd name="T65" fmla="*/ 3053 h 3547"/>
              <a:gd name="T66" fmla="*/ 2813 w 3907"/>
              <a:gd name="T67" fmla="*/ 2725 h 3547"/>
              <a:gd name="T68" fmla="*/ 2828 w 3907"/>
              <a:gd name="T69" fmla="*/ 2720 h 3547"/>
              <a:gd name="T70" fmla="*/ 3240 w 3907"/>
              <a:gd name="T71" fmla="*/ 2720 h 3547"/>
              <a:gd name="T72" fmla="*/ 3240 w 3907"/>
              <a:gd name="T73" fmla="*/ 3053 h 3547"/>
              <a:gd name="T74" fmla="*/ 3507 w 3907"/>
              <a:gd name="T75" fmla="*/ 1933 h 3547"/>
              <a:gd name="T76" fmla="*/ 3000 w 3907"/>
              <a:gd name="T77" fmla="*/ 1933 h 3547"/>
              <a:gd name="T78" fmla="*/ 3000 w 3907"/>
              <a:gd name="T79" fmla="*/ 1453 h 3547"/>
              <a:gd name="T80" fmla="*/ 3507 w 3907"/>
              <a:gd name="T81" fmla="*/ 1453 h 3547"/>
              <a:gd name="T82" fmla="*/ 3507 w 3907"/>
              <a:gd name="T83" fmla="*/ 1933 h 3547"/>
              <a:gd name="T84" fmla="*/ 3507 w 3907"/>
              <a:gd name="T85" fmla="*/ 1053 h 3547"/>
              <a:gd name="T86" fmla="*/ 3000 w 3907"/>
              <a:gd name="T87" fmla="*/ 1053 h 3547"/>
              <a:gd name="T88" fmla="*/ 3000 w 3907"/>
              <a:gd name="T89" fmla="*/ 665 h 3547"/>
              <a:gd name="T90" fmla="*/ 2991 w 3907"/>
              <a:gd name="T91" fmla="*/ 573 h 3547"/>
              <a:gd name="T92" fmla="*/ 3507 w 3907"/>
              <a:gd name="T93" fmla="*/ 573 h 3547"/>
              <a:gd name="T94" fmla="*/ 3507 w 3907"/>
              <a:gd name="T95" fmla="*/ 1053 h 3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07" h="3547">
                <a:moveTo>
                  <a:pt x="3698" y="0"/>
                </a:moveTo>
                <a:lnTo>
                  <a:pt x="2351" y="0"/>
                </a:lnTo>
                <a:cubicBezTo>
                  <a:pt x="2233" y="0"/>
                  <a:pt x="2133" y="96"/>
                  <a:pt x="2133" y="213"/>
                </a:cubicBezTo>
                <a:lnTo>
                  <a:pt x="2133" y="333"/>
                </a:lnTo>
                <a:lnTo>
                  <a:pt x="340" y="333"/>
                </a:lnTo>
                <a:cubicBezTo>
                  <a:pt x="157" y="333"/>
                  <a:pt x="0" y="481"/>
                  <a:pt x="0" y="665"/>
                </a:cubicBezTo>
                <a:lnTo>
                  <a:pt x="0" y="2425"/>
                </a:lnTo>
                <a:cubicBezTo>
                  <a:pt x="0" y="2609"/>
                  <a:pt x="157" y="2760"/>
                  <a:pt x="340" y="2760"/>
                </a:cubicBezTo>
                <a:lnTo>
                  <a:pt x="1133" y="2760"/>
                </a:lnTo>
                <a:lnTo>
                  <a:pt x="1133" y="3093"/>
                </a:lnTo>
                <a:lnTo>
                  <a:pt x="735" y="3093"/>
                </a:lnTo>
                <a:cubicBezTo>
                  <a:pt x="662" y="3093"/>
                  <a:pt x="600" y="3152"/>
                  <a:pt x="600" y="3226"/>
                </a:cubicBezTo>
                <a:lnTo>
                  <a:pt x="600" y="3418"/>
                </a:lnTo>
                <a:cubicBezTo>
                  <a:pt x="600" y="3491"/>
                  <a:pt x="662" y="3547"/>
                  <a:pt x="735" y="3547"/>
                </a:cubicBezTo>
                <a:lnTo>
                  <a:pt x="2275" y="3547"/>
                </a:lnTo>
                <a:cubicBezTo>
                  <a:pt x="2287" y="3547"/>
                  <a:pt x="2298" y="3545"/>
                  <a:pt x="2309" y="3542"/>
                </a:cubicBezTo>
                <a:cubicBezTo>
                  <a:pt x="2322" y="3545"/>
                  <a:pt x="2337" y="3547"/>
                  <a:pt x="2351" y="3547"/>
                </a:cubicBezTo>
                <a:lnTo>
                  <a:pt x="3698" y="3547"/>
                </a:lnTo>
                <a:cubicBezTo>
                  <a:pt x="3816" y="3547"/>
                  <a:pt x="3907" y="3451"/>
                  <a:pt x="3907" y="3333"/>
                </a:cubicBezTo>
                <a:lnTo>
                  <a:pt x="3907" y="213"/>
                </a:lnTo>
                <a:cubicBezTo>
                  <a:pt x="3907" y="96"/>
                  <a:pt x="3816" y="0"/>
                  <a:pt x="3698" y="0"/>
                </a:cubicBezTo>
                <a:close/>
                <a:moveTo>
                  <a:pt x="400" y="2360"/>
                </a:moveTo>
                <a:lnTo>
                  <a:pt x="400" y="733"/>
                </a:lnTo>
                <a:lnTo>
                  <a:pt x="2600" y="733"/>
                </a:lnTo>
                <a:lnTo>
                  <a:pt x="2600" y="2360"/>
                </a:lnTo>
                <a:lnTo>
                  <a:pt x="400" y="2360"/>
                </a:lnTo>
                <a:close/>
                <a:moveTo>
                  <a:pt x="1867" y="2760"/>
                </a:moveTo>
                <a:lnTo>
                  <a:pt x="2133" y="2760"/>
                </a:lnTo>
                <a:lnTo>
                  <a:pt x="2133" y="3093"/>
                </a:lnTo>
                <a:lnTo>
                  <a:pt x="1867" y="3093"/>
                </a:lnTo>
                <a:lnTo>
                  <a:pt x="1867" y="2760"/>
                </a:lnTo>
                <a:close/>
                <a:moveTo>
                  <a:pt x="3240" y="3053"/>
                </a:moveTo>
                <a:lnTo>
                  <a:pt x="2813" y="3053"/>
                </a:lnTo>
                <a:lnTo>
                  <a:pt x="2813" y="2725"/>
                </a:lnTo>
                <a:cubicBezTo>
                  <a:pt x="2827" y="2723"/>
                  <a:pt x="2825" y="2722"/>
                  <a:pt x="2828" y="2720"/>
                </a:cubicBezTo>
                <a:lnTo>
                  <a:pt x="3240" y="2720"/>
                </a:lnTo>
                <a:lnTo>
                  <a:pt x="3240" y="3053"/>
                </a:lnTo>
                <a:close/>
                <a:moveTo>
                  <a:pt x="3507" y="1933"/>
                </a:moveTo>
                <a:lnTo>
                  <a:pt x="3000" y="1933"/>
                </a:lnTo>
                <a:lnTo>
                  <a:pt x="3000" y="1453"/>
                </a:lnTo>
                <a:lnTo>
                  <a:pt x="3507" y="1453"/>
                </a:lnTo>
                <a:lnTo>
                  <a:pt x="3507" y="1933"/>
                </a:lnTo>
                <a:close/>
                <a:moveTo>
                  <a:pt x="3507" y="1053"/>
                </a:moveTo>
                <a:lnTo>
                  <a:pt x="3000" y="1053"/>
                </a:lnTo>
                <a:lnTo>
                  <a:pt x="3000" y="665"/>
                </a:lnTo>
                <a:cubicBezTo>
                  <a:pt x="3000" y="633"/>
                  <a:pt x="3000" y="602"/>
                  <a:pt x="2991" y="573"/>
                </a:cubicBezTo>
                <a:lnTo>
                  <a:pt x="3507" y="573"/>
                </a:lnTo>
                <a:lnTo>
                  <a:pt x="3507" y="1053"/>
                </a:ln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3E026E4B-0661-3815-3238-E3E836878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51" y="3511743"/>
            <a:ext cx="1269974" cy="831135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3F1403AE-C3F2-CA10-310F-04302E467B89}"/>
              </a:ext>
            </a:extLst>
          </p:cNvPr>
          <p:cNvSpPr txBox="1"/>
          <p:nvPr/>
        </p:nvSpPr>
        <p:spPr>
          <a:xfrm>
            <a:off x="1181616" y="6276322"/>
            <a:ext cx="439043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各变量相加前标准化处理，相加后再次进行标准化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" name="图形 111" descr="拼图">
            <a:extLst>
              <a:ext uri="{FF2B5EF4-FFF2-40B4-BE49-F238E27FC236}">
                <a16:creationId xmlns:a16="http://schemas.microsoft.com/office/drawing/2014/main" id="{8E818AEB-571B-D9F6-6020-9867C226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248" y="6287513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50"/>
                            </p:stCondLst>
                            <p:childTnLst>
                              <p:par>
                                <p:cTn id="1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确定最优聚类数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788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 of Clusters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8316EC-74E8-4E36-69E8-A3EB0BF4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11" y="1724829"/>
            <a:ext cx="5910214" cy="40531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F2B008-0FDC-07B3-975F-D6691FD97B49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NbClust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拼图">
            <a:extLst>
              <a:ext uri="{FF2B5EF4-FFF2-40B4-BE49-F238E27FC236}">
                <a16:creationId xmlns:a16="http://schemas.microsoft.com/office/drawing/2014/main" id="{FBDDA90C-5D9F-8408-92FC-BFDC9B621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F53EE3-B99F-DB0F-5C8B-4B8E0B01D4E0}"/>
              </a:ext>
            </a:extLst>
          </p:cNvPr>
          <p:cNvSpPr txBox="1"/>
          <p:nvPr/>
        </p:nvSpPr>
        <p:spPr>
          <a:xfrm>
            <a:off x="7700710" y="3751385"/>
            <a:ext cx="3591455" cy="129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通过计算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不同的指标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最后投票产生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由此确定最优聚类数为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8F21FB-2B5F-E98F-717C-26590FE6E813}"/>
              </a:ext>
            </a:extLst>
          </p:cNvPr>
          <p:cNvSpPr txBox="1"/>
          <p:nvPr/>
        </p:nvSpPr>
        <p:spPr>
          <a:xfrm>
            <a:off x="7700710" y="286157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最优聚类数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C865B05-EED9-AFF9-7B8B-63EAF1D69C46}"/>
              </a:ext>
            </a:extLst>
          </p:cNvPr>
          <p:cNvCxnSpPr>
            <a:cxnSpLocks/>
          </p:cNvCxnSpPr>
          <p:nvPr/>
        </p:nvCxnSpPr>
        <p:spPr>
          <a:xfrm>
            <a:off x="7814227" y="3537312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9DD51E-5BCD-354B-BD1B-9453DA6DD2CA}"/>
              </a:ext>
            </a:extLst>
          </p:cNvPr>
          <p:cNvGrpSpPr>
            <a:grpSpLocks noChangeAspect="1"/>
          </p:cNvGrpSpPr>
          <p:nvPr/>
        </p:nvGrpSpPr>
        <p:grpSpPr>
          <a:xfrm>
            <a:off x="7814227" y="1753299"/>
            <a:ext cx="877676" cy="997879"/>
            <a:chOff x="2922588" y="6135688"/>
            <a:chExt cx="615950" cy="657225"/>
          </a:xfrm>
          <a:solidFill>
            <a:srgbClr val="F12C3E"/>
          </a:solidFill>
        </p:grpSpPr>
        <p:sp>
          <p:nvSpPr>
            <p:cNvPr id="19" name="Freeform 315">
              <a:extLst>
                <a:ext uri="{FF2B5EF4-FFF2-40B4-BE49-F238E27FC236}">
                  <a16:creationId xmlns:a16="http://schemas.microsoft.com/office/drawing/2014/main" id="{3691D0EA-1403-3CD9-3658-69EF8EA8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038" y="6135688"/>
              <a:ext cx="34925" cy="92075"/>
            </a:xfrm>
            <a:custGeom>
              <a:avLst/>
              <a:gdLst>
                <a:gd name="T0" fmla="*/ 12 w 22"/>
                <a:gd name="T1" fmla="*/ 58 h 58"/>
                <a:gd name="T2" fmla="*/ 12 w 22"/>
                <a:gd name="T3" fmla="*/ 58 h 58"/>
                <a:gd name="T4" fmla="*/ 6 w 22"/>
                <a:gd name="T5" fmla="*/ 58 h 58"/>
                <a:gd name="T6" fmla="*/ 4 w 22"/>
                <a:gd name="T7" fmla="*/ 56 h 58"/>
                <a:gd name="T8" fmla="*/ 2 w 22"/>
                <a:gd name="T9" fmla="*/ 52 h 58"/>
                <a:gd name="T10" fmla="*/ 0 w 22"/>
                <a:gd name="T11" fmla="*/ 48 h 58"/>
                <a:gd name="T12" fmla="*/ 0 w 22"/>
                <a:gd name="T13" fmla="*/ 12 h 58"/>
                <a:gd name="T14" fmla="*/ 0 w 22"/>
                <a:gd name="T15" fmla="*/ 12 h 58"/>
                <a:gd name="T16" fmla="*/ 2 w 22"/>
                <a:gd name="T17" fmla="*/ 8 h 58"/>
                <a:gd name="T18" fmla="*/ 4 w 22"/>
                <a:gd name="T19" fmla="*/ 4 h 58"/>
                <a:gd name="T20" fmla="*/ 6 w 22"/>
                <a:gd name="T21" fmla="*/ 2 h 58"/>
                <a:gd name="T22" fmla="*/ 12 w 22"/>
                <a:gd name="T23" fmla="*/ 0 h 58"/>
                <a:gd name="T24" fmla="*/ 12 w 22"/>
                <a:gd name="T25" fmla="*/ 0 h 58"/>
                <a:gd name="T26" fmla="*/ 16 w 22"/>
                <a:gd name="T27" fmla="*/ 2 h 58"/>
                <a:gd name="T28" fmla="*/ 20 w 22"/>
                <a:gd name="T29" fmla="*/ 4 h 58"/>
                <a:gd name="T30" fmla="*/ 22 w 22"/>
                <a:gd name="T31" fmla="*/ 8 h 58"/>
                <a:gd name="T32" fmla="*/ 22 w 22"/>
                <a:gd name="T33" fmla="*/ 12 h 58"/>
                <a:gd name="T34" fmla="*/ 22 w 22"/>
                <a:gd name="T35" fmla="*/ 48 h 58"/>
                <a:gd name="T36" fmla="*/ 22 w 22"/>
                <a:gd name="T37" fmla="*/ 48 h 58"/>
                <a:gd name="T38" fmla="*/ 22 w 22"/>
                <a:gd name="T39" fmla="*/ 52 h 58"/>
                <a:gd name="T40" fmla="*/ 20 w 22"/>
                <a:gd name="T41" fmla="*/ 56 h 58"/>
                <a:gd name="T42" fmla="*/ 16 w 22"/>
                <a:gd name="T43" fmla="*/ 58 h 58"/>
                <a:gd name="T44" fmla="*/ 12 w 22"/>
                <a:gd name="T45" fmla="*/ 58 h 58"/>
                <a:gd name="T46" fmla="*/ 12 w 22"/>
                <a:gd name="T4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58">
                  <a:moveTo>
                    <a:pt x="12" y="58"/>
                  </a:moveTo>
                  <a:lnTo>
                    <a:pt x="12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6"/>
                  </a:lnTo>
                  <a:lnTo>
                    <a:pt x="16" y="58"/>
                  </a:lnTo>
                  <a:lnTo>
                    <a:pt x="12" y="58"/>
                  </a:lnTo>
                  <a:lnTo>
                    <a:pt x="1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316">
              <a:extLst>
                <a:ext uri="{FF2B5EF4-FFF2-40B4-BE49-F238E27FC236}">
                  <a16:creationId xmlns:a16="http://schemas.microsoft.com/office/drawing/2014/main" id="{7171588E-20A6-4218-B16A-F67EBEF2B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6170613"/>
              <a:ext cx="63500" cy="85725"/>
            </a:xfrm>
            <a:custGeom>
              <a:avLst/>
              <a:gdLst>
                <a:gd name="T0" fmla="*/ 30 w 40"/>
                <a:gd name="T1" fmla="*/ 54 h 54"/>
                <a:gd name="T2" fmla="*/ 30 w 40"/>
                <a:gd name="T3" fmla="*/ 54 h 54"/>
                <a:gd name="T4" fmla="*/ 24 w 40"/>
                <a:gd name="T5" fmla="*/ 52 h 54"/>
                <a:gd name="T6" fmla="*/ 20 w 40"/>
                <a:gd name="T7" fmla="*/ 48 h 54"/>
                <a:gd name="T8" fmla="*/ 2 w 40"/>
                <a:gd name="T9" fmla="*/ 18 h 54"/>
                <a:gd name="T10" fmla="*/ 2 w 40"/>
                <a:gd name="T11" fmla="*/ 18 h 54"/>
                <a:gd name="T12" fmla="*/ 0 w 40"/>
                <a:gd name="T13" fmla="*/ 12 h 54"/>
                <a:gd name="T14" fmla="*/ 0 w 40"/>
                <a:gd name="T15" fmla="*/ 8 h 54"/>
                <a:gd name="T16" fmla="*/ 2 w 40"/>
                <a:gd name="T17" fmla="*/ 4 h 54"/>
                <a:gd name="T18" fmla="*/ 6 w 40"/>
                <a:gd name="T19" fmla="*/ 2 h 54"/>
                <a:gd name="T20" fmla="*/ 6 w 40"/>
                <a:gd name="T21" fmla="*/ 2 h 54"/>
                <a:gd name="T22" fmla="*/ 10 w 40"/>
                <a:gd name="T23" fmla="*/ 0 h 54"/>
                <a:gd name="T24" fmla="*/ 14 w 40"/>
                <a:gd name="T25" fmla="*/ 0 h 54"/>
                <a:gd name="T26" fmla="*/ 18 w 40"/>
                <a:gd name="T27" fmla="*/ 2 h 54"/>
                <a:gd name="T28" fmla="*/ 20 w 40"/>
                <a:gd name="T29" fmla="*/ 6 h 54"/>
                <a:gd name="T30" fmla="*/ 38 w 40"/>
                <a:gd name="T31" fmla="*/ 36 h 54"/>
                <a:gd name="T32" fmla="*/ 38 w 40"/>
                <a:gd name="T33" fmla="*/ 36 h 54"/>
                <a:gd name="T34" fmla="*/ 40 w 40"/>
                <a:gd name="T35" fmla="*/ 42 h 54"/>
                <a:gd name="T36" fmla="*/ 40 w 40"/>
                <a:gd name="T37" fmla="*/ 46 h 54"/>
                <a:gd name="T38" fmla="*/ 38 w 40"/>
                <a:gd name="T39" fmla="*/ 50 h 54"/>
                <a:gd name="T40" fmla="*/ 34 w 40"/>
                <a:gd name="T41" fmla="*/ 52 h 54"/>
                <a:gd name="T42" fmla="*/ 34 w 40"/>
                <a:gd name="T43" fmla="*/ 52 h 54"/>
                <a:gd name="T44" fmla="*/ 30 w 40"/>
                <a:gd name="T45" fmla="*/ 54 h 54"/>
                <a:gd name="T46" fmla="*/ 30 w 40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54">
                  <a:moveTo>
                    <a:pt x="30" y="54"/>
                  </a:moveTo>
                  <a:lnTo>
                    <a:pt x="30" y="54"/>
                  </a:lnTo>
                  <a:lnTo>
                    <a:pt x="24" y="52"/>
                  </a:lnTo>
                  <a:lnTo>
                    <a:pt x="20" y="4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0" y="42"/>
                  </a:lnTo>
                  <a:lnTo>
                    <a:pt x="40" y="46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0" y="54"/>
                  </a:lnTo>
                  <a:lnTo>
                    <a:pt x="3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317">
              <a:extLst>
                <a:ext uri="{FF2B5EF4-FFF2-40B4-BE49-F238E27FC236}">
                  <a16:creationId xmlns:a16="http://schemas.microsoft.com/office/drawing/2014/main" id="{202292A6-9581-B4F5-7601-A11CF7087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6275388"/>
              <a:ext cx="82550" cy="63500"/>
            </a:xfrm>
            <a:custGeom>
              <a:avLst/>
              <a:gdLst>
                <a:gd name="T0" fmla="*/ 42 w 52"/>
                <a:gd name="T1" fmla="*/ 40 h 40"/>
                <a:gd name="T2" fmla="*/ 42 w 52"/>
                <a:gd name="T3" fmla="*/ 40 h 40"/>
                <a:gd name="T4" fmla="*/ 36 w 52"/>
                <a:gd name="T5" fmla="*/ 38 h 40"/>
                <a:gd name="T6" fmla="*/ 4 w 52"/>
                <a:gd name="T7" fmla="*/ 20 h 40"/>
                <a:gd name="T8" fmla="*/ 4 w 52"/>
                <a:gd name="T9" fmla="*/ 20 h 40"/>
                <a:gd name="T10" fmla="*/ 2 w 52"/>
                <a:gd name="T11" fmla="*/ 16 h 40"/>
                <a:gd name="T12" fmla="*/ 0 w 52"/>
                <a:gd name="T13" fmla="*/ 14 h 40"/>
                <a:gd name="T14" fmla="*/ 0 w 52"/>
                <a:gd name="T15" fmla="*/ 8 h 40"/>
                <a:gd name="T16" fmla="*/ 0 w 52"/>
                <a:gd name="T17" fmla="*/ 4 h 40"/>
                <a:gd name="T18" fmla="*/ 0 w 52"/>
                <a:gd name="T19" fmla="*/ 4 h 40"/>
                <a:gd name="T20" fmla="*/ 4 w 52"/>
                <a:gd name="T21" fmla="*/ 2 h 40"/>
                <a:gd name="T22" fmla="*/ 8 w 52"/>
                <a:gd name="T23" fmla="*/ 0 h 40"/>
                <a:gd name="T24" fmla="*/ 12 w 52"/>
                <a:gd name="T25" fmla="*/ 0 h 40"/>
                <a:gd name="T26" fmla="*/ 16 w 52"/>
                <a:gd name="T27" fmla="*/ 0 h 40"/>
                <a:gd name="T28" fmla="*/ 46 w 52"/>
                <a:gd name="T29" fmla="*/ 18 h 40"/>
                <a:gd name="T30" fmla="*/ 46 w 52"/>
                <a:gd name="T31" fmla="*/ 18 h 40"/>
                <a:gd name="T32" fmla="*/ 50 w 52"/>
                <a:gd name="T33" fmla="*/ 22 h 40"/>
                <a:gd name="T34" fmla="*/ 52 w 52"/>
                <a:gd name="T35" fmla="*/ 26 h 40"/>
                <a:gd name="T36" fmla="*/ 52 w 52"/>
                <a:gd name="T37" fmla="*/ 30 h 40"/>
                <a:gd name="T38" fmla="*/ 50 w 52"/>
                <a:gd name="T39" fmla="*/ 34 h 40"/>
                <a:gd name="T40" fmla="*/ 50 w 52"/>
                <a:gd name="T41" fmla="*/ 34 h 40"/>
                <a:gd name="T42" fmla="*/ 46 w 52"/>
                <a:gd name="T43" fmla="*/ 38 h 40"/>
                <a:gd name="T44" fmla="*/ 42 w 52"/>
                <a:gd name="T45" fmla="*/ 40 h 40"/>
                <a:gd name="T46" fmla="*/ 42 w 52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0">
                  <a:moveTo>
                    <a:pt x="42" y="40"/>
                  </a:moveTo>
                  <a:lnTo>
                    <a:pt x="42" y="40"/>
                  </a:lnTo>
                  <a:lnTo>
                    <a:pt x="36" y="3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0" y="22"/>
                  </a:lnTo>
                  <a:lnTo>
                    <a:pt x="52" y="26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318">
              <a:extLst>
                <a:ext uri="{FF2B5EF4-FFF2-40B4-BE49-F238E27FC236}">
                  <a16:creationId xmlns:a16="http://schemas.microsoft.com/office/drawing/2014/main" id="{85E9FFB2-99C1-E2D7-F359-97CAA0454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6418263"/>
              <a:ext cx="92075" cy="34925"/>
            </a:xfrm>
            <a:custGeom>
              <a:avLst/>
              <a:gdLst>
                <a:gd name="T0" fmla="*/ 46 w 58"/>
                <a:gd name="T1" fmla="*/ 22 h 22"/>
                <a:gd name="T2" fmla="*/ 12 w 58"/>
                <a:gd name="T3" fmla="*/ 22 h 22"/>
                <a:gd name="T4" fmla="*/ 12 w 58"/>
                <a:gd name="T5" fmla="*/ 22 h 22"/>
                <a:gd name="T6" fmla="*/ 6 w 58"/>
                <a:gd name="T7" fmla="*/ 22 h 22"/>
                <a:gd name="T8" fmla="*/ 4 w 58"/>
                <a:gd name="T9" fmla="*/ 18 h 22"/>
                <a:gd name="T10" fmla="*/ 0 w 58"/>
                <a:gd name="T11" fmla="*/ 16 h 22"/>
                <a:gd name="T12" fmla="*/ 0 w 58"/>
                <a:gd name="T13" fmla="*/ 10 h 22"/>
                <a:gd name="T14" fmla="*/ 0 w 58"/>
                <a:gd name="T15" fmla="*/ 10 h 22"/>
                <a:gd name="T16" fmla="*/ 0 w 58"/>
                <a:gd name="T17" fmla="*/ 6 h 22"/>
                <a:gd name="T18" fmla="*/ 4 w 58"/>
                <a:gd name="T19" fmla="*/ 2 h 22"/>
                <a:gd name="T20" fmla="*/ 6 w 58"/>
                <a:gd name="T21" fmla="*/ 0 h 22"/>
                <a:gd name="T22" fmla="*/ 12 w 58"/>
                <a:gd name="T23" fmla="*/ 0 h 22"/>
                <a:gd name="T24" fmla="*/ 46 w 58"/>
                <a:gd name="T25" fmla="*/ 0 h 22"/>
                <a:gd name="T26" fmla="*/ 46 w 58"/>
                <a:gd name="T27" fmla="*/ 0 h 22"/>
                <a:gd name="T28" fmla="*/ 52 w 58"/>
                <a:gd name="T29" fmla="*/ 0 h 22"/>
                <a:gd name="T30" fmla="*/ 54 w 58"/>
                <a:gd name="T31" fmla="*/ 2 h 22"/>
                <a:gd name="T32" fmla="*/ 58 w 58"/>
                <a:gd name="T33" fmla="*/ 6 h 22"/>
                <a:gd name="T34" fmla="*/ 58 w 58"/>
                <a:gd name="T35" fmla="*/ 10 h 22"/>
                <a:gd name="T36" fmla="*/ 58 w 58"/>
                <a:gd name="T37" fmla="*/ 10 h 22"/>
                <a:gd name="T38" fmla="*/ 58 w 58"/>
                <a:gd name="T39" fmla="*/ 16 h 22"/>
                <a:gd name="T40" fmla="*/ 54 w 58"/>
                <a:gd name="T41" fmla="*/ 18 h 22"/>
                <a:gd name="T42" fmla="*/ 52 w 58"/>
                <a:gd name="T43" fmla="*/ 22 h 22"/>
                <a:gd name="T44" fmla="*/ 46 w 58"/>
                <a:gd name="T45" fmla="*/ 22 h 22"/>
                <a:gd name="T46" fmla="*/ 46 w 58"/>
                <a:gd name="T4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22">
                  <a:moveTo>
                    <a:pt x="46" y="22"/>
                  </a:moveTo>
                  <a:lnTo>
                    <a:pt x="12" y="22"/>
                  </a:lnTo>
                  <a:lnTo>
                    <a:pt x="12" y="22"/>
                  </a:lnTo>
                  <a:lnTo>
                    <a:pt x="6" y="22"/>
                  </a:lnTo>
                  <a:lnTo>
                    <a:pt x="4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2" y="22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319">
              <a:extLst>
                <a:ext uri="{FF2B5EF4-FFF2-40B4-BE49-F238E27FC236}">
                  <a16:creationId xmlns:a16="http://schemas.microsoft.com/office/drawing/2014/main" id="{04E821D1-058E-8DC3-1206-C82DEBE0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6535738"/>
              <a:ext cx="82550" cy="63500"/>
            </a:xfrm>
            <a:custGeom>
              <a:avLst/>
              <a:gdLst>
                <a:gd name="T0" fmla="*/ 10 w 52"/>
                <a:gd name="T1" fmla="*/ 40 h 40"/>
                <a:gd name="T2" fmla="*/ 10 w 52"/>
                <a:gd name="T3" fmla="*/ 40 h 40"/>
                <a:gd name="T4" fmla="*/ 6 w 52"/>
                <a:gd name="T5" fmla="*/ 38 h 40"/>
                <a:gd name="T6" fmla="*/ 2 w 52"/>
                <a:gd name="T7" fmla="*/ 34 h 40"/>
                <a:gd name="T8" fmla="*/ 2 w 52"/>
                <a:gd name="T9" fmla="*/ 34 h 40"/>
                <a:gd name="T10" fmla="*/ 0 w 52"/>
                <a:gd name="T11" fmla="*/ 30 h 40"/>
                <a:gd name="T12" fmla="*/ 0 w 52"/>
                <a:gd name="T13" fmla="*/ 26 h 40"/>
                <a:gd name="T14" fmla="*/ 2 w 52"/>
                <a:gd name="T15" fmla="*/ 22 h 40"/>
                <a:gd name="T16" fmla="*/ 6 w 52"/>
                <a:gd name="T17" fmla="*/ 20 h 40"/>
                <a:gd name="T18" fmla="*/ 36 w 52"/>
                <a:gd name="T19" fmla="*/ 2 h 40"/>
                <a:gd name="T20" fmla="*/ 36 w 52"/>
                <a:gd name="T21" fmla="*/ 2 h 40"/>
                <a:gd name="T22" fmla="*/ 40 w 52"/>
                <a:gd name="T23" fmla="*/ 0 h 40"/>
                <a:gd name="T24" fmla="*/ 44 w 52"/>
                <a:gd name="T25" fmla="*/ 0 h 40"/>
                <a:gd name="T26" fmla="*/ 48 w 52"/>
                <a:gd name="T27" fmla="*/ 2 h 40"/>
                <a:gd name="T28" fmla="*/ 52 w 52"/>
                <a:gd name="T29" fmla="*/ 6 h 40"/>
                <a:gd name="T30" fmla="*/ 52 w 52"/>
                <a:gd name="T31" fmla="*/ 6 h 40"/>
                <a:gd name="T32" fmla="*/ 52 w 52"/>
                <a:gd name="T33" fmla="*/ 10 h 40"/>
                <a:gd name="T34" fmla="*/ 52 w 52"/>
                <a:gd name="T35" fmla="*/ 14 h 40"/>
                <a:gd name="T36" fmla="*/ 50 w 52"/>
                <a:gd name="T37" fmla="*/ 18 h 40"/>
                <a:gd name="T38" fmla="*/ 48 w 52"/>
                <a:gd name="T39" fmla="*/ 20 h 40"/>
                <a:gd name="T40" fmla="*/ 16 w 52"/>
                <a:gd name="T41" fmla="*/ 38 h 40"/>
                <a:gd name="T42" fmla="*/ 16 w 52"/>
                <a:gd name="T43" fmla="*/ 38 h 40"/>
                <a:gd name="T44" fmla="*/ 10 w 52"/>
                <a:gd name="T45" fmla="*/ 40 h 40"/>
                <a:gd name="T46" fmla="*/ 10 w 52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0">
                  <a:moveTo>
                    <a:pt x="10" y="40"/>
                  </a:moveTo>
                  <a:lnTo>
                    <a:pt x="10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2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0" y="40"/>
                  </a:lnTo>
                  <a:lnTo>
                    <a:pt x="1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320">
              <a:extLst>
                <a:ext uri="{FF2B5EF4-FFF2-40B4-BE49-F238E27FC236}">
                  <a16:creationId xmlns:a16="http://schemas.microsoft.com/office/drawing/2014/main" id="{D3EE7522-0AAD-C353-E2AE-E6F6A889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6551613"/>
              <a:ext cx="85725" cy="63500"/>
            </a:xfrm>
            <a:custGeom>
              <a:avLst/>
              <a:gdLst>
                <a:gd name="T0" fmla="*/ 42 w 54"/>
                <a:gd name="T1" fmla="*/ 40 h 40"/>
                <a:gd name="T2" fmla="*/ 42 w 54"/>
                <a:gd name="T3" fmla="*/ 40 h 40"/>
                <a:gd name="T4" fmla="*/ 38 w 54"/>
                <a:gd name="T5" fmla="*/ 38 h 40"/>
                <a:gd name="T6" fmla="*/ 6 w 54"/>
                <a:gd name="T7" fmla="*/ 20 h 40"/>
                <a:gd name="T8" fmla="*/ 6 w 54"/>
                <a:gd name="T9" fmla="*/ 20 h 40"/>
                <a:gd name="T10" fmla="*/ 4 w 54"/>
                <a:gd name="T11" fmla="*/ 18 h 40"/>
                <a:gd name="T12" fmla="*/ 2 w 54"/>
                <a:gd name="T13" fmla="*/ 14 h 40"/>
                <a:gd name="T14" fmla="*/ 0 w 54"/>
                <a:gd name="T15" fmla="*/ 10 h 40"/>
                <a:gd name="T16" fmla="*/ 2 w 54"/>
                <a:gd name="T17" fmla="*/ 6 h 40"/>
                <a:gd name="T18" fmla="*/ 2 w 54"/>
                <a:gd name="T19" fmla="*/ 6 h 40"/>
                <a:gd name="T20" fmla="*/ 6 w 54"/>
                <a:gd name="T21" fmla="*/ 2 h 40"/>
                <a:gd name="T22" fmla="*/ 10 w 54"/>
                <a:gd name="T23" fmla="*/ 0 h 40"/>
                <a:gd name="T24" fmla="*/ 14 w 54"/>
                <a:gd name="T25" fmla="*/ 0 h 40"/>
                <a:gd name="T26" fmla="*/ 18 w 54"/>
                <a:gd name="T27" fmla="*/ 2 h 40"/>
                <a:gd name="T28" fmla="*/ 48 w 54"/>
                <a:gd name="T29" fmla="*/ 20 h 40"/>
                <a:gd name="T30" fmla="*/ 48 w 54"/>
                <a:gd name="T31" fmla="*/ 20 h 40"/>
                <a:gd name="T32" fmla="*/ 52 w 54"/>
                <a:gd name="T33" fmla="*/ 22 h 40"/>
                <a:gd name="T34" fmla="*/ 54 w 54"/>
                <a:gd name="T35" fmla="*/ 26 h 40"/>
                <a:gd name="T36" fmla="*/ 54 w 54"/>
                <a:gd name="T37" fmla="*/ 30 h 40"/>
                <a:gd name="T38" fmla="*/ 52 w 54"/>
                <a:gd name="T39" fmla="*/ 34 h 40"/>
                <a:gd name="T40" fmla="*/ 52 w 54"/>
                <a:gd name="T41" fmla="*/ 34 h 40"/>
                <a:gd name="T42" fmla="*/ 48 w 54"/>
                <a:gd name="T43" fmla="*/ 38 h 40"/>
                <a:gd name="T44" fmla="*/ 42 w 54"/>
                <a:gd name="T45" fmla="*/ 40 h 40"/>
                <a:gd name="T46" fmla="*/ 42 w 54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0">
                  <a:moveTo>
                    <a:pt x="42" y="40"/>
                  </a:moveTo>
                  <a:lnTo>
                    <a:pt x="42" y="40"/>
                  </a:lnTo>
                  <a:lnTo>
                    <a:pt x="38" y="3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2" y="22"/>
                  </a:lnTo>
                  <a:lnTo>
                    <a:pt x="54" y="26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321">
              <a:extLst>
                <a:ext uri="{FF2B5EF4-FFF2-40B4-BE49-F238E27FC236}">
                  <a16:creationId xmlns:a16="http://schemas.microsoft.com/office/drawing/2014/main" id="{39ED8A39-BAEF-CEB1-5AEB-801FB96C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6437313"/>
              <a:ext cx="92075" cy="34925"/>
            </a:xfrm>
            <a:custGeom>
              <a:avLst/>
              <a:gdLst>
                <a:gd name="T0" fmla="*/ 46 w 58"/>
                <a:gd name="T1" fmla="*/ 22 h 22"/>
                <a:gd name="T2" fmla="*/ 10 w 58"/>
                <a:gd name="T3" fmla="*/ 22 h 22"/>
                <a:gd name="T4" fmla="*/ 10 w 58"/>
                <a:gd name="T5" fmla="*/ 22 h 22"/>
                <a:gd name="T6" fmla="*/ 6 w 58"/>
                <a:gd name="T7" fmla="*/ 20 h 22"/>
                <a:gd name="T8" fmla="*/ 2 w 58"/>
                <a:gd name="T9" fmla="*/ 18 h 22"/>
                <a:gd name="T10" fmla="*/ 0 w 58"/>
                <a:gd name="T11" fmla="*/ 14 h 22"/>
                <a:gd name="T12" fmla="*/ 0 w 58"/>
                <a:gd name="T13" fmla="*/ 10 h 22"/>
                <a:gd name="T14" fmla="*/ 0 w 58"/>
                <a:gd name="T15" fmla="*/ 10 h 22"/>
                <a:gd name="T16" fmla="*/ 0 w 58"/>
                <a:gd name="T17" fmla="*/ 6 h 22"/>
                <a:gd name="T18" fmla="*/ 2 w 58"/>
                <a:gd name="T19" fmla="*/ 2 h 22"/>
                <a:gd name="T20" fmla="*/ 6 w 58"/>
                <a:gd name="T21" fmla="*/ 0 h 22"/>
                <a:gd name="T22" fmla="*/ 10 w 58"/>
                <a:gd name="T23" fmla="*/ 0 h 22"/>
                <a:gd name="T24" fmla="*/ 46 w 58"/>
                <a:gd name="T25" fmla="*/ 0 h 22"/>
                <a:gd name="T26" fmla="*/ 46 w 58"/>
                <a:gd name="T27" fmla="*/ 0 h 22"/>
                <a:gd name="T28" fmla="*/ 50 w 58"/>
                <a:gd name="T29" fmla="*/ 0 h 22"/>
                <a:gd name="T30" fmla="*/ 54 w 58"/>
                <a:gd name="T31" fmla="*/ 2 h 22"/>
                <a:gd name="T32" fmla="*/ 56 w 58"/>
                <a:gd name="T33" fmla="*/ 6 h 22"/>
                <a:gd name="T34" fmla="*/ 58 w 58"/>
                <a:gd name="T35" fmla="*/ 10 h 22"/>
                <a:gd name="T36" fmla="*/ 58 w 58"/>
                <a:gd name="T37" fmla="*/ 10 h 22"/>
                <a:gd name="T38" fmla="*/ 56 w 58"/>
                <a:gd name="T39" fmla="*/ 14 h 22"/>
                <a:gd name="T40" fmla="*/ 54 w 58"/>
                <a:gd name="T41" fmla="*/ 18 h 22"/>
                <a:gd name="T42" fmla="*/ 50 w 58"/>
                <a:gd name="T43" fmla="*/ 20 h 22"/>
                <a:gd name="T44" fmla="*/ 46 w 58"/>
                <a:gd name="T45" fmla="*/ 22 h 22"/>
                <a:gd name="T46" fmla="*/ 46 w 58"/>
                <a:gd name="T4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22">
                  <a:moveTo>
                    <a:pt x="46" y="22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6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6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322">
              <a:extLst>
                <a:ext uri="{FF2B5EF4-FFF2-40B4-BE49-F238E27FC236}">
                  <a16:creationId xmlns:a16="http://schemas.microsoft.com/office/drawing/2014/main" id="{8E0ABDFD-4DAC-CE38-32F0-1FA1176B8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6291263"/>
              <a:ext cx="85725" cy="63500"/>
            </a:xfrm>
            <a:custGeom>
              <a:avLst/>
              <a:gdLst>
                <a:gd name="T0" fmla="*/ 12 w 54"/>
                <a:gd name="T1" fmla="*/ 40 h 40"/>
                <a:gd name="T2" fmla="*/ 12 w 54"/>
                <a:gd name="T3" fmla="*/ 40 h 40"/>
                <a:gd name="T4" fmla="*/ 6 w 54"/>
                <a:gd name="T5" fmla="*/ 38 h 40"/>
                <a:gd name="T6" fmla="*/ 2 w 54"/>
                <a:gd name="T7" fmla="*/ 34 h 40"/>
                <a:gd name="T8" fmla="*/ 2 w 54"/>
                <a:gd name="T9" fmla="*/ 34 h 40"/>
                <a:gd name="T10" fmla="*/ 0 w 54"/>
                <a:gd name="T11" fmla="*/ 30 h 40"/>
                <a:gd name="T12" fmla="*/ 0 w 54"/>
                <a:gd name="T13" fmla="*/ 26 h 40"/>
                <a:gd name="T14" fmla="*/ 2 w 54"/>
                <a:gd name="T15" fmla="*/ 22 h 40"/>
                <a:gd name="T16" fmla="*/ 6 w 54"/>
                <a:gd name="T17" fmla="*/ 18 h 40"/>
                <a:gd name="T18" fmla="*/ 38 w 54"/>
                <a:gd name="T19" fmla="*/ 0 h 40"/>
                <a:gd name="T20" fmla="*/ 38 w 54"/>
                <a:gd name="T21" fmla="*/ 0 h 40"/>
                <a:gd name="T22" fmla="*/ 42 w 54"/>
                <a:gd name="T23" fmla="*/ 0 h 40"/>
                <a:gd name="T24" fmla="*/ 46 w 54"/>
                <a:gd name="T25" fmla="*/ 0 h 40"/>
                <a:gd name="T26" fmla="*/ 50 w 54"/>
                <a:gd name="T27" fmla="*/ 2 h 40"/>
                <a:gd name="T28" fmla="*/ 52 w 54"/>
                <a:gd name="T29" fmla="*/ 4 h 40"/>
                <a:gd name="T30" fmla="*/ 52 w 54"/>
                <a:gd name="T31" fmla="*/ 4 h 40"/>
                <a:gd name="T32" fmla="*/ 54 w 54"/>
                <a:gd name="T33" fmla="*/ 8 h 40"/>
                <a:gd name="T34" fmla="*/ 54 w 54"/>
                <a:gd name="T35" fmla="*/ 12 h 40"/>
                <a:gd name="T36" fmla="*/ 52 w 54"/>
                <a:gd name="T37" fmla="*/ 16 h 40"/>
                <a:gd name="T38" fmla="*/ 48 w 54"/>
                <a:gd name="T39" fmla="*/ 20 h 40"/>
                <a:gd name="T40" fmla="*/ 18 w 54"/>
                <a:gd name="T41" fmla="*/ 38 h 40"/>
                <a:gd name="T42" fmla="*/ 18 w 54"/>
                <a:gd name="T43" fmla="*/ 38 h 40"/>
                <a:gd name="T44" fmla="*/ 12 w 54"/>
                <a:gd name="T45" fmla="*/ 40 h 40"/>
                <a:gd name="T46" fmla="*/ 12 w 54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0">
                  <a:moveTo>
                    <a:pt x="12" y="40"/>
                  </a:moveTo>
                  <a:lnTo>
                    <a:pt x="12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48" y="2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323">
              <a:extLst>
                <a:ext uri="{FF2B5EF4-FFF2-40B4-BE49-F238E27FC236}">
                  <a16:creationId xmlns:a16="http://schemas.microsoft.com/office/drawing/2014/main" id="{74004233-27F1-AB10-9F52-75DBAFCF4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6180138"/>
              <a:ext cx="63500" cy="85725"/>
            </a:xfrm>
            <a:custGeom>
              <a:avLst/>
              <a:gdLst>
                <a:gd name="T0" fmla="*/ 12 w 40"/>
                <a:gd name="T1" fmla="*/ 54 h 54"/>
                <a:gd name="T2" fmla="*/ 12 w 40"/>
                <a:gd name="T3" fmla="*/ 54 h 54"/>
                <a:gd name="T4" fmla="*/ 6 w 40"/>
                <a:gd name="T5" fmla="*/ 52 h 54"/>
                <a:gd name="T6" fmla="*/ 6 w 40"/>
                <a:gd name="T7" fmla="*/ 52 h 54"/>
                <a:gd name="T8" fmla="*/ 4 w 40"/>
                <a:gd name="T9" fmla="*/ 48 h 54"/>
                <a:gd name="T10" fmla="*/ 2 w 40"/>
                <a:gd name="T11" fmla="*/ 46 h 54"/>
                <a:gd name="T12" fmla="*/ 0 w 40"/>
                <a:gd name="T13" fmla="*/ 40 h 54"/>
                <a:gd name="T14" fmla="*/ 2 w 40"/>
                <a:gd name="T15" fmla="*/ 36 h 54"/>
                <a:gd name="T16" fmla="*/ 20 w 40"/>
                <a:gd name="T17" fmla="*/ 6 h 54"/>
                <a:gd name="T18" fmla="*/ 20 w 40"/>
                <a:gd name="T19" fmla="*/ 6 h 54"/>
                <a:gd name="T20" fmla="*/ 24 w 40"/>
                <a:gd name="T21" fmla="*/ 2 h 54"/>
                <a:gd name="T22" fmla="*/ 26 w 40"/>
                <a:gd name="T23" fmla="*/ 0 h 54"/>
                <a:gd name="T24" fmla="*/ 32 w 40"/>
                <a:gd name="T25" fmla="*/ 0 h 54"/>
                <a:gd name="T26" fmla="*/ 36 w 40"/>
                <a:gd name="T27" fmla="*/ 2 h 54"/>
                <a:gd name="T28" fmla="*/ 36 w 40"/>
                <a:gd name="T29" fmla="*/ 2 h 54"/>
                <a:gd name="T30" fmla="*/ 38 w 40"/>
                <a:gd name="T31" fmla="*/ 4 h 54"/>
                <a:gd name="T32" fmla="*/ 40 w 40"/>
                <a:gd name="T33" fmla="*/ 8 h 54"/>
                <a:gd name="T34" fmla="*/ 40 w 40"/>
                <a:gd name="T35" fmla="*/ 12 h 54"/>
                <a:gd name="T36" fmla="*/ 40 w 40"/>
                <a:gd name="T37" fmla="*/ 16 h 54"/>
                <a:gd name="T38" fmla="*/ 22 w 40"/>
                <a:gd name="T39" fmla="*/ 48 h 54"/>
                <a:gd name="T40" fmla="*/ 22 w 40"/>
                <a:gd name="T41" fmla="*/ 48 h 54"/>
                <a:gd name="T42" fmla="*/ 18 w 40"/>
                <a:gd name="T43" fmla="*/ 52 h 54"/>
                <a:gd name="T44" fmla="*/ 12 w 40"/>
                <a:gd name="T45" fmla="*/ 54 h 54"/>
                <a:gd name="T46" fmla="*/ 12 w 40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54">
                  <a:moveTo>
                    <a:pt x="12" y="54"/>
                  </a:moveTo>
                  <a:lnTo>
                    <a:pt x="12" y="5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8" y="52"/>
                  </a:lnTo>
                  <a:lnTo>
                    <a:pt x="12" y="54"/>
                  </a:lnTo>
                  <a:lnTo>
                    <a:pt x="1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324">
              <a:extLst>
                <a:ext uri="{FF2B5EF4-FFF2-40B4-BE49-F238E27FC236}">
                  <a16:creationId xmlns:a16="http://schemas.microsoft.com/office/drawing/2014/main" id="{C52D35BF-75DF-2631-D0AC-2E00F1574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6281738"/>
              <a:ext cx="327025" cy="396875"/>
            </a:xfrm>
            <a:custGeom>
              <a:avLst/>
              <a:gdLst>
                <a:gd name="T0" fmla="*/ 198 w 206"/>
                <a:gd name="T1" fmla="*/ 64 h 250"/>
                <a:gd name="T2" fmla="*/ 144 w 206"/>
                <a:gd name="T3" fmla="*/ 8 h 250"/>
                <a:gd name="T4" fmla="*/ 82 w 206"/>
                <a:gd name="T5" fmla="*/ 2 h 250"/>
                <a:gd name="T6" fmla="*/ 18 w 206"/>
                <a:gd name="T7" fmla="*/ 46 h 250"/>
                <a:gd name="T8" fmla="*/ 0 w 206"/>
                <a:gd name="T9" fmla="*/ 104 h 250"/>
                <a:gd name="T10" fmla="*/ 6 w 206"/>
                <a:gd name="T11" fmla="*/ 142 h 250"/>
                <a:gd name="T12" fmla="*/ 42 w 206"/>
                <a:gd name="T13" fmla="*/ 206 h 250"/>
                <a:gd name="T14" fmla="*/ 48 w 206"/>
                <a:gd name="T15" fmla="*/ 234 h 250"/>
                <a:gd name="T16" fmla="*/ 96 w 206"/>
                <a:gd name="T17" fmla="*/ 250 h 250"/>
                <a:gd name="T18" fmla="*/ 158 w 206"/>
                <a:gd name="T19" fmla="*/ 250 h 250"/>
                <a:gd name="T20" fmla="*/ 164 w 206"/>
                <a:gd name="T21" fmla="*/ 206 h 250"/>
                <a:gd name="T22" fmla="*/ 196 w 206"/>
                <a:gd name="T23" fmla="*/ 154 h 250"/>
                <a:gd name="T24" fmla="*/ 206 w 206"/>
                <a:gd name="T25" fmla="*/ 114 h 250"/>
                <a:gd name="T26" fmla="*/ 90 w 206"/>
                <a:gd name="T27" fmla="*/ 184 h 250"/>
                <a:gd name="T28" fmla="*/ 70 w 206"/>
                <a:gd name="T29" fmla="*/ 142 h 250"/>
                <a:gd name="T30" fmla="*/ 84 w 206"/>
                <a:gd name="T31" fmla="*/ 136 h 250"/>
                <a:gd name="T32" fmla="*/ 100 w 206"/>
                <a:gd name="T33" fmla="*/ 142 h 250"/>
                <a:gd name="T34" fmla="*/ 114 w 206"/>
                <a:gd name="T35" fmla="*/ 136 h 250"/>
                <a:gd name="T36" fmla="*/ 124 w 206"/>
                <a:gd name="T37" fmla="*/ 144 h 250"/>
                <a:gd name="T38" fmla="*/ 110 w 206"/>
                <a:gd name="T39" fmla="*/ 180 h 250"/>
                <a:gd name="T40" fmla="*/ 90 w 206"/>
                <a:gd name="T41" fmla="*/ 234 h 250"/>
                <a:gd name="T42" fmla="*/ 86 w 206"/>
                <a:gd name="T43" fmla="*/ 112 h 250"/>
                <a:gd name="T44" fmla="*/ 88 w 206"/>
                <a:gd name="T45" fmla="*/ 114 h 250"/>
                <a:gd name="T46" fmla="*/ 84 w 206"/>
                <a:gd name="T47" fmla="*/ 124 h 250"/>
                <a:gd name="T48" fmla="*/ 114 w 206"/>
                <a:gd name="T49" fmla="*/ 110 h 250"/>
                <a:gd name="T50" fmla="*/ 116 w 206"/>
                <a:gd name="T51" fmla="*/ 108 h 250"/>
                <a:gd name="T52" fmla="*/ 118 w 206"/>
                <a:gd name="T53" fmla="*/ 114 h 250"/>
                <a:gd name="T54" fmla="*/ 114 w 206"/>
                <a:gd name="T55" fmla="*/ 110 h 250"/>
                <a:gd name="T56" fmla="*/ 188 w 206"/>
                <a:gd name="T57" fmla="*/ 120 h 250"/>
                <a:gd name="T58" fmla="*/ 168 w 206"/>
                <a:gd name="T59" fmla="*/ 170 h 250"/>
                <a:gd name="T60" fmla="*/ 142 w 206"/>
                <a:gd name="T61" fmla="*/ 214 h 250"/>
                <a:gd name="T62" fmla="*/ 122 w 206"/>
                <a:gd name="T63" fmla="*/ 186 h 250"/>
                <a:gd name="T64" fmla="*/ 142 w 206"/>
                <a:gd name="T65" fmla="*/ 130 h 250"/>
                <a:gd name="T66" fmla="*/ 134 w 206"/>
                <a:gd name="T67" fmla="*/ 134 h 250"/>
                <a:gd name="T68" fmla="*/ 122 w 206"/>
                <a:gd name="T69" fmla="*/ 136 h 250"/>
                <a:gd name="T70" fmla="*/ 116 w 206"/>
                <a:gd name="T71" fmla="*/ 130 h 250"/>
                <a:gd name="T72" fmla="*/ 124 w 206"/>
                <a:gd name="T73" fmla="*/ 112 h 250"/>
                <a:gd name="T74" fmla="*/ 116 w 206"/>
                <a:gd name="T75" fmla="*/ 102 h 250"/>
                <a:gd name="T76" fmla="*/ 108 w 206"/>
                <a:gd name="T77" fmla="*/ 108 h 250"/>
                <a:gd name="T78" fmla="*/ 102 w 206"/>
                <a:gd name="T79" fmla="*/ 134 h 250"/>
                <a:gd name="T80" fmla="*/ 92 w 206"/>
                <a:gd name="T81" fmla="*/ 134 h 250"/>
                <a:gd name="T82" fmla="*/ 94 w 206"/>
                <a:gd name="T83" fmla="*/ 114 h 250"/>
                <a:gd name="T84" fmla="*/ 88 w 206"/>
                <a:gd name="T85" fmla="*/ 106 h 250"/>
                <a:gd name="T86" fmla="*/ 78 w 206"/>
                <a:gd name="T87" fmla="*/ 112 h 250"/>
                <a:gd name="T88" fmla="*/ 80 w 206"/>
                <a:gd name="T89" fmla="*/ 130 h 250"/>
                <a:gd name="T90" fmla="*/ 68 w 206"/>
                <a:gd name="T91" fmla="*/ 136 h 250"/>
                <a:gd name="T92" fmla="*/ 60 w 206"/>
                <a:gd name="T93" fmla="*/ 130 h 250"/>
                <a:gd name="T94" fmla="*/ 58 w 206"/>
                <a:gd name="T95" fmla="*/ 130 h 250"/>
                <a:gd name="T96" fmla="*/ 58 w 206"/>
                <a:gd name="T97" fmla="*/ 132 h 250"/>
                <a:gd name="T98" fmla="*/ 54 w 206"/>
                <a:gd name="T99" fmla="*/ 136 h 250"/>
                <a:gd name="T100" fmla="*/ 66 w 206"/>
                <a:gd name="T101" fmla="*/ 234 h 250"/>
                <a:gd name="T102" fmla="*/ 60 w 206"/>
                <a:gd name="T103" fmla="*/ 204 h 250"/>
                <a:gd name="T104" fmla="*/ 28 w 206"/>
                <a:gd name="T105" fmla="*/ 148 h 250"/>
                <a:gd name="T106" fmla="*/ 18 w 206"/>
                <a:gd name="T107" fmla="*/ 108 h 250"/>
                <a:gd name="T108" fmla="*/ 20 w 206"/>
                <a:gd name="T109" fmla="*/ 86 h 250"/>
                <a:gd name="T110" fmla="*/ 56 w 206"/>
                <a:gd name="T111" fmla="*/ 34 h 250"/>
                <a:gd name="T112" fmla="*/ 104 w 206"/>
                <a:gd name="T113" fmla="*/ 18 h 250"/>
                <a:gd name="T114" fmla="*/ 164 w 206"/>
                <a:gd name="T115" fmla="*/ 44 h 250"/>
                <a:gd name="T116" fmla="*/ 188 w 206"/>
                <a:gd name="T117" fmla="*/ 10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" h="250">
                  <a:moveTo>
                    <a:pt x="206" y="104"/>
                  </a:moveTo>
                  <a:lnTo>
                    <a:pt x="206" y="104"/>
                  </a:lnTo>
                  <a:lnTo>
                    <a:pt x="204" y="84"/>
                  </a:lnTo>
                  <a:lnTo>
                    <a:pt x="198" y="64"/>
                  </a:lnTo>
                  <a:lnTo>
                    <a:pt x="188" y="46"/>
                  </a:lnTo>
                  <a:lnTo>
                    <a:pt x="176" y="32"/>
                  </a:lnTo>
                  <a:lnTo>
                    <a:pt x="160" y="18"/>
                  </a:lnTo>
                  <a:lnTo>
                    <a:pt x="144" y="8"/>
                  </a:lnTo>
                  <a:lnTo>
                    <a:pt x="12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2" y="2"/>
                  </a:lnTo>
                  <a:lnTo>
                    <a:pt x="62" y="8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8" y="46"/>
                  </a:lnTo>
                  <a:lnTo>
                    <a:pt x="8" y="64"/>
                  </a:lnTo>
                  <a:lnTo>
                    <a:pt x="2" y="8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2"/>
                  </a:lnTo>
                  <a:lnTo>
                    <a:pt x="6" y="142"/>
                  </a:lnTo>
                  <a:lnTo>
                    <a:pt x="10" y="154"/>
                  </a:lnTo>
                  <a:lnTo>
                    <a:pt x="18" y="170"/>
                  </a:lnTo>
                  <a:lnTo>
                    <a:pt x="28" y="188"/>
                  </a:lnTo>
                  <a:lnTo>
                    <a:pt x="42" y="206"/>
                  </a:lnTo>
                  <a:lnTo>
                    <a:pt x="42" y="206"/>
                  </a:lnTo>
                  <a:lnTo>
                    <a:pt x="44" y="212"/>
                  </a:lnTo>
                  <a:lnTo>
                    <a:pt x="46" y="218"/>
                  </a:lnTo>
                  <a:lnTo>
                    <a:pt x="48" y="234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96" y="250"/>
                  </a:lnTo>
                  <a:lnTo>
                    <a:pt x="96" y="250"/>
                  </a:lnTo>
                  <a:lnTo>
                    <a:pt x="110" y="250"/>
                  </a:lnTo>
                  <a:lnTo>
                    <a:pt x="110" y="250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8" y="234"/>
                  </a:lnTo>
                  <a:lnTo>
                    <a:pt x="160" y="218"/>
                  </a:lnTo>
                  <a:lnTo>
                    <a:pt x="162" y="212"/>
                  </a:lnTo>
                  <a:lnTo>
                    <a:pt x="164" y="206"/>
                  </a:lnTo>
                  <a:lnTo>
                    <a:pt x="164" y="206"/>
                  </a:lnTo>
                  <a:lnTo>
                    <a:pt x="178" y="188"/>
                  </a:lnTo>
                  <a:lnTo>
                    <a:pt x="188" y="170"/>
                  </a:lnTo>
                  <a:lnTo>
                    <a:pt x="196" y="154"/>
                  </a:lnTo>
                  <a:lnTo>
                    <a:pt x="200" y="142"/>
                  </a:lnTo>
                  <a:lnTo>
                    <a:pt x="204" y="12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04"/>
                  </a:lnTo>
                  <a:lnTo>
                    <a:pt x="206" y="104"/>
                  </a:lnTo>
                  <a:close/>
                  <a:moveTo>
                    <a:pt x="90" y="234"/>
                  </a:moveTo>
                  <a:lnTo>
                    <a:pt x="90" y="184"/>
                  </a:lnTo>
                  <a:lnTo>
                    <a:pt x="90" y="184"/>
                  </a:lnTo>
                  <a:lnTo>
                    <a:pt x="90" y="180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84" y="136"/>
                  </a:lnTo>
                  <a:lnTo>
                    <a:pt x="84" y="136"/>
                  </a:lnTo>
                  <a:lnTo>
                    <a:pt x="88" y="140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100" y="142"/>
                  </a:lnTo>
                  <a:lnTo>
                    <a:pt x="104" y="140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8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2"/>
                  </a:lnTo>
                  <a:lnTo>
                    <a:pt x="110" y="180"/>
                  </a:lnTo>
                  <a:lnTo>
                    <a:pt x="110" y="180"/>
                  </a:lnTo>
                  <a:lnTo>
                    <a:pt x="110" y="184"/>
                  </a:lnTo>
                  <a:lnTo>
                    <a:pt x="110" y="234"/>
                  </a:lnTo>
                  <a:lnTo>
                    <a:pt x="90" y="234"/>
                  </a:lnTo>
                  <a:close/>
                  <a:moveTo>
                    <a:pt x="84" y="112"/>
                  </a:moveTo>
                  <a:lnTo>
                    <a:pt x="84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88" y="120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16"/>
                  </a:lnTo>
                  <a:lnTo>
                    <a:pt x="84" y="112"/>
                  </a:lnTo>
                  <a:lnTo>
                    <a:pt x="84" y="112"/>
                  </a:lnTo>
                  <a:close/>
                  <a:moveTo>
                    <a:pt x="114" y="110"/>
                  </a:moveTo>
                  <a:lnTo>
                    <a:pt x="114" y="110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8" y="110"/>
                  </a:lnTo>
                  <a:lnTo>
                    <a:pt x="118" y="110"/>
                  </a:lnTo>
                  <a:lnTo>
                    <a:pt x="118" y="114"/>
                  </a:lnTo>
                  <a:lnTo>
                    <a:pt x="114" y="122"/>
                  </a:lnTo>
                  <a:lnTo>
                    <a:pt x="114" y="122"/>
                  </a:lnTo>
                  <a:lnTo>
                    <a:pt x="114" y="116"/>
                  </a:lnTo>
                  <a:lnTo>
                    <a:pt x="114" y="110"/>
                  </a:lnTo>
                  <a:lnTo>
                    <a:pt x="114" y="110"/>
                  </a:lnTo>
                  <a:close/>
                  <a:moveTo>
                    <a:pt x="188" y="108"/>
                  </a:moveTo>
                  <a:lnTo>
                    <a:pt x="186" y="120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4" y="132"/>
                  </a:lnTo>
                  <a:lnTo>
                    <a:pt x="178" y="148"/>
                  </a:lnTo>
                  <a:lnTo>
                    <a:pt x="168" y="170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46" y="204"/>
                  </a:lnTo>
                  <a:lnTo>
                    <a:pt x="142" y="214"/>
                  </a:lnTo>
                  <a:lnTo>
                    <a:pt x="140" y="224"/>
                  </a:lnTo>
                  <a:lnTo>
                    <a:pt x="140" y="234"/>
                  </a:lnTo>
                  <a:lnTo>
                    <a:pt x="122" y="234"/>
                  </a:lnTo>
                  <a:lnTo>
                    <a:pt x="122" y="186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46" y="134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0" y="136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22" y="136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22" y="118"/>
                  </a:lnTo>
                  <a:lnTo>
                    <a:pt x="124" y="112"/>
                  </a:lnTo>
                  <a:lnTo>
                    <a:pt x="122" y="106"/>
                  </a:lnTo>
                  <a:lnTo>
                    <a:pt x="122" y="106"/>
                  </a:lnTo>
                  <a:lnTo>
                    <a:pt x="120" y="104"/>
                  </a:lnTo>
                  <a:lnTo>
                    <a:pt x="116" y="102"/>
                  </a:lnTo>
                  <a:lnTo>
                    <a:pt x="116" y="102"/>
                  </a:lnTo>
                  <a:lnTo>
                    <a:pt x="112" y="104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8" y="11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2" y="134"/>
                  </a:lnTo>
                  <a:lnTo>
                    <a:pt x="100" y="136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2" y="134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4" y="122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2" y="11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4" y="106"/>
                  </a:lnTo>
                  <a:lnTo>
                    <a:pt x="80" y="108"/>
                  </a:lnTo>
                  <a:lnTo>
                    <a:pt x="80" y="108"/>
                  </a:lnTo>
                  <a:lnTo>
                    <a:pt x="78" y="112"/>
                  </a:lnTo>
                  <a:lnTo>
                    <a:pt x="78" y="11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6" y="134"/>
                  </a:lnTo>
                  <a:lnTo>
                    <a:pt x="64" y="130"/>
                  </a:lnTo>
                  <a:lnTo>
                    <a:pt x="60" y="130"/>
                  </a:lnTo>
                  <a:lnTo>
                    <a:pt x="60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4" y="136"/>
                  </a:lnTo>
                  <a:lnTo>
                    <a:pt x="56" y="140"/>
                  </a:lnTo>
                  <a:lnTo>
                    <a:pt x="78" y="186"/>
                  </a:lnTo>
                  <a:lnTo>
                    <a:pt x="78" y="234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24"/>
                  </a:lnTo>
                  <a:lnTo>
                    <a:pt x="64" y="214"/>
                  </a:lnTo>
                  <a:lnTo>
                    <a:pt x="60" y="20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38" y="170"/>
                  </a:lnTo>
                  <a:lnTo>
                    <a:pt x="28" y="148"/>
                  </a:lnTo>
                  <a:lnTo>
                    <a:pt x="22" y="13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20" y="86"/>
                  </a:lnTo>
                  <a:lnTo>
                    <a:pt x="24" y="70"/>
                  </a:lnTo>
                  <a:lnTo>
                    <a:pt x="32" y="56"/>
                  </a:lnTo>
                  <a:lnTo>
                    <a:pt x="42" y="44"/>
                  </a:lnTo>
                  <a:lnTo>
                    <a:pt x="56" y="34"/>
                  </a:lnTo>
                  <a:lnTo>
                    <a:pt x="70" y="26"/>
                  </a:lnTo>
                  <a:lnTo>
                    <a:pt x="86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20" y="20"/>
                  </a:lnTo>
                  <a:lnTo>
                    <a:pt x="136" y="26"/>
                  </a:lnTo>
                  <a:lnTo>
                    <a:pt x="150" y="34"/>
                  </a:lnTo>
                  <a:lnTo>
                    <a:pt x="164" y="44"/>
                  </a:lnTo>
                  <a:lnTo>
                    <a:pt x="174" y="56"/>
                  </a:lnTo>
                  <a:lnTo>
                    <a:pt x="182" y="70"/>
                  </a:lnTo>
                  <a:lnTo>
                    <a:pt x="186" y="86"/>
                  </a:lnTo>
                  <a:lnTo>
                    <a:pt x="188" y="104"/>
                  </a:lnTo>
                  <a:lnTo>
                    <a:pt x="188" y="104"/>
                  </a:lnTo>
                  <a:lnTo>
                    <a:pt x="188" y="108"/>
                  </a:lnTo>
                  <a:lnTo>
                    <a:pt x="18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325">
              <a:extLst>
                <a:ext uri="{FF2B5EF4-FFF2-40B4-BE49-F238E27FC236}">
                  <a16:creationId xmlns:a16="http://schemas.microsoft.com/office/drawing/2014/main" id="{ED6F70AB-FB20-7312-2FBE-1D0B4091F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6694488"/>
              <a:ext cx="174625" cy="98425"/>
            </a:xfrm>
            <a:custGeom>
              <a:avLst/>
              <a:gdLst>
                <a:gd name="T0" fmla="*/ 0 w 110"/>
                <a:gd name="T1" fmla="*/ 8 h 62"/>
                <a:gd name="T2" fmla="*/ 6 w 110"/>
                <a:gd name="T3" fmla="*/ 8 h 62"/>
                <a:gd name="T4" fmla="*/ 6 w 110"/>
                <a:gd name="T5" fmla="*/ 16 h 62"/>
                <a:gd name="T6" fmla="*/ 0 w 110"/>
                <a:gd name="T7" fmla="*/ 16 h 62"/>
                <a:gd name="T8" fmla="*/ 0 w 110"/>
                <a:gd name="T9" fmla="*/ 24 h 62"/>
                <a:gd name="T10" fmla="*/ 6 w 110"/>
                <a:gd name="T11" fmla="*/ 24 h 62"/>
                <a:gd name="T12" fmla="*/ 6 w 110"/>
                <a:gd name="T13" fmla="*/ 32 h 62"/>
                <a:gd name="T14" fmla="*/ 0 w 110"/>
                <a:gd name="T15" fmla="*/ 32 h 62"/>
                <a:gd name="T16" fmla="*/ 0 w 110"/>
                <a:gd name="T17" fmla="*/ 32 h 62"/>
                <a:gd name="T18" fmla="*/ 2 w 110"/>
                <a:gd name="T19" fmla="*/ 40 h 62"/>
                <a:gd name="T20" fmla="*/ 8 w 110"/>
                <a:gd name="T21" fmla="*/ 46 h 62"/>
                <a:gd name="T22" fmla="*/ 16 w 110"/>
                <a:gd name="T23" fmla="*/ 50 h 62"/>
                <a:gd name="T24" fmla="*/ 24 w 110"/>
                <a:gd name="T25" fmla="*/ 52 h 62"/>
                <a:gd name="T26" fmla="*/ 24 w 110"/>
                <a:gd name="T27" fmla="*/ 52 h 62"/>
                <a:gd name="T28" fmla="*/ 26 w 110"/>
                <a:gd name="T29" fmla="*/ 56 h 62"/>
                <a:gd name="T30" fmla="*/ 30 w 110"/>
                <a:gd name="T31" fmla="*/ 58 h 62"/>
                <a:gd name="T32" fmla="*/ 34 w 110"/>
                <a:gd name="T33" fmla="*/ 60 h 62"/>
                <a:gd name="T34" fmla="*/ 38 w 110"/>
                <a:gd name="T35" fmla="*/ 62 h 62"/>
                <a:gd name="T36" fmla="*/ 72 w 110"/>
                <a:gd name="T37" fmla="*/ 62 h 62"/>
                <a:gd name="T38" fmla="*/ 72 w 110"/>
                <a:gd name="T39" fmla="*/ 62 h 62"/>
                <a:gd name="T40" fmla="*/ 76 w 110"/>
                <a:gd name="T41" fmla="*/ 60 h 62"/>
                <a:gd name="T42" fmla="*/ 80 w 110"/>
                <a:gd name="T43" fmla="*/ 58 h 62"/>
                <a:gd name="T44" fmla="*/ 84 w 110"/>
                <a:gd name="T45" fmla="*/ 56 h 62"/>
                <a:gd name="T46" fmla="*/ 86 w 110"/>
                <a:gd name="T47" fmla="*/ 52 h 62"/>
                <a:gd name="T48" fmla="*/ 86 w 110"/>
                <a:gd name="T49" fmla="*/ 52 h 62"/>
                <a:gd name="T50" fmla="*/ 94 w 110"/>
                <a:gd name="T51" fmla="*/ 50 h 62"/>
                <a:gd name="T52" fmla="*/ 102 w 110"/>
                <a:gd name="T53" fmla="*/ 46 h 62"/>
                <a:gd name="T54" fmla="*/ 108 w 110"/>
                <a:gd name="T55" fmla="*/ 40 h 62"/>
                <a:gd name="T56" fmla="*/ 110 w 110"/>
                <a:gd name="T57" fmla="*/ 32 h 62"/>
                <a:gd name="T58" fmla="*/ 106 w 110"/>
                <a:gd name="T59" fmla="*/ 32 h 62"/>
                <a:gd name="T60" fmla="*/ 106 w 110"/>
                <a:gd name="T61" fmla="*/ 24 h 62"/>
                <a:gd name="T62" fmla="*/ 110 w 110"/>
                <a:gd name="T63" fmla="*/ 24 h 62"/>
                <a:gd name="T64" fmla="*/ 110 w 110"/>
                <a:gd name="T65" fmla="*/ 16 h 62"/>
                <a:gd name="T66" fmla="*/ 106 w 110"/>
                <a:gd name="T67" fmla="*/ 16 h 62"/>
                <a:gd name="T68" fmla="*/ 106 w 110"/>
                <a:gd name="T69" fmla="*/ 8 h 62"/>
                <a:gd name="T70" fmla="*/ 110 w 110"/>
                <a:gd name="T71" fmla="*/ 8 h 62"/>
                <a:gd name="T72" fmla="*/ 110 w 110"/>
                <a:gd name="T73" fmla="*/ 0 h 62"/>
                <a:gd name="T74" fmla="*/ 0 w 110"/>
                <a:gd name="T75" fmla="*/ 0 h 62"/>
                <a:gd name="T76" fmla="*/ 0 w 110"/>
                <a:gd name="T7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" h="62">
                  <a:moveTo>
                    <a:pt x="0" y="8"/>
                  </a:moveTo>
                  <a:lnTo>
                    <a:pt x="6" y="8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8" y="46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6" y="56"/>
                  </a:lnTo>
                  <a:lnTo>
                    <a:pt x="30" y="58"/>
                  </a:lnTo>
                  <a:lnTo>
                    <a:pt x="34" y="60"/>
                  </a:lnTo>
                  <a:lnTo>
                    <a:pt x="38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6" y="60"/>
                  </a:lnTo>
                  <a:lnTo>
                    <a:pt x="80" y="58"/>
                  </a:lnTo>
                  <a:lnTo>
                    <a:pt x="84" y="56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08" y="40"/>
                  </a:lnTo>
                  <a:lnTo>
                    <a:pt x="110" y="32"/>
                  </a:lnTo>
                  <a:lnTo>
                    <a:pt x="106" y="32"/>
                  </a:lnTo>
                  <a:lnTo>
                    <a:pt x="106" y="24"/>
                  </a:lnTo>
                  <a:lnTo>
                    <a:pt x="110" y="24"/>
                  </a:lnTo>
                  <a:lnTo>
                    <a:pt x="110" y="16"/>
                  </a:lnTo>
                  <a:lnTo>
                    <a:pt x="106" y="16"/>
                  </a:lnTo>
                  <a:lnTo>
                    <a:pt x="106" y="8"/>
                  </a:lnTo>
                  <a:lnTo>
                    <a:pt x="110" y="8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64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K-means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797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 Clustering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7026AA-A63B-60D7-89A8-0BA33CB8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67" y="1451266"/>
            <a:ext cx="6659091" cy="4583275"/>
          </a:xfrm>
          <a:prstGeom prst="rect">
            <a:avLst/>
          </a:prstGeom>
        </p:spPr>
      </p:pic>
      <p:sp>
        <p:nvSpPr>
          <p:cNvPr id="4" name="bar-chart_230278">
            <a:extLst>
              <a:ext uri="{FF2B5EF4-FFF2-40B4-BE49-F238E27FC236}">
                <a16:creationId xmlns:a16="http://schemas.microsoft.com/office/drawing/2014/main" id="{AFD19923-E5F1-CE0F-77D8-D5DA93C2B061}"/>
              </a:ext>
            </a:extLst>
          </p:cNvPr>
          <p:cNvSpPr>
            <a:spLocks noChangeAspect="1"/>
          </p:cNvSpPr>
          <p:nvPr/>
        </p:nvSpPr>
        <p:spPr bwMode="auto">
          <a:xfrm>
            <a:off x="876613" y="1803506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6D680E-5910-E225-D4BB-D156F8B2E421}"/>
              </a:ext>
            </a:extLst>
          </p:cNvPr>
          <p:cNvSpPr txBox="1"/>
          <p:nvPr/>
        </p:nvSpPr>
        <p:spPr>
          <a:xfrm>
            <a:off x="1544656" y="180350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聚类结果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E5C1DB-CA26-85DE-7C6B-5DF02CB5946E}"/>
              </a:ext>
            </a:extLst>
          </p:cNvPr>
          <p:cNvSpPr txBox="1"/>
          <p:nvPr/>
        </p:nvSpPr>
        <p:spPr>
          <a:xfrm>
            <a:off x="815642" y="2640624"/>
            <a:ext cx="3591455" cy="314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指定聚类数为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b="1" dirty="0" err="1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kmeans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函数进行聚类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各类簇包含的个体数为</a:t>
            </a:r>
            <a:r>
              <a: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3093</a:t>
            </a: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1241</a:t>
            </a: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1444</a:t>
            </a:r>
          </a:p>
          <a:p>
            <a:pPr>
              <a:lnSpc>
                <a:spcPct val="200000"/>
              </a:lnSpc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右图为各类簇的变量间散点图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3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K-means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797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 Clustering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bar-chart_230278">
            <a:extLst>
              <a:ext uri="{FF2B5EF4-FFF2-40B4-BE49-F238E27FC236}">
                <a16:creationId xmlns:a16="http://schemas.microsoft.com/office/drawing/2014/main" id="{AFD19923-E5F1-CE0F-77D8-D5DA93C2B061}"/>
              </a:ext>
            </a:extLst>
          </p:cNvPr>
          <p:cNvSpPr>
            <a:spLocks noChangeAspect="1"/>
          </p:cNvSpPr>
          <p:nvPr/>
        </p:nvSpPr>
        <p:spPr bwMode="auto">
          <a:xfrm>
            <a:off x="926301" y="1761400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6D680E-5910-E225-D4BB-D156F8B2E421}"/>
              </a:ext>
            </a:extLst>
          </p:cNvPr>
          <p:cNvSpPr txBox="1"/>
          <p:nvPr/>
        </p:nvSpPr>
        <p:spPr>
          <a:xfrm>
            <a:off x="1594344" y="17614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聚类结果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E5C1DB-CA26-85DE-7C6B-5DF02CB5946E}"/>
              </a:ext>
            </a:extLst>
          </p:cNvPr>
          <p:cNvSpPr txBox="1"/>
          <p:nvPr/>
        </p:nvSpPr>
        <p:spPr>
          <a:xfrm>
            <a:off x="815642" y="2744268"/>
            <a:ext cx="3591455" cy="27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第一类群体各指标均处于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中间水平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，且分布较为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分散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而第二类群体各指标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均很高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，是典型的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忠实用户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，其分布同样较为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分散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，用户属性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跨度较大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第三类群体则各指标均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较低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，且分布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相对集中</a:t>
            </a:r>
            <a:endParaRPr lang="en-US" altLang="zh-CN" sz="12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B9D0E-0F7C-1FCF-C185-C991B312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009" y="1595413"/>
            <a:ext cx="6735949" cy="44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CFC3E9FA-CE73-445D-B2A0-FB9A4BEDD4E5}"/>
              </a:ext>
            </a:extLst>
          </p:cNvPr>
          <p:cNvSpPr/>
          <p:nvPr/>
        </p:nvSpPr>
        <p:spPr>
          <a:xfrm rot="16200000">
            <a:off x="-94887" y="5023040"/>
            <a:ext cx="2866940" cy="28669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5A37F03-5047-458D-8926-B640ED957707}"/>
              </a:ext>
            </a:extLst>
          </p:cNvPr>
          <p:cNvSpPr/>
          <p:nvPr/>
        </p:nvSpPr>
        <p:spPr>
          <a:xfrm rot="16200000">
            <a:off x="1339116" y="5567146"/>
            <a:ext cx="3434417" cy="3434417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BF4691-AD01-40DC-B2AE-56C6D01AFECE}"/>
              </a:ext>
            </a:extLst>
          </p:cNvPr>
          <p:cNvSpPr/>
          <p:nvPr/>
        </p:nvSpPr>
        <p:spPr>
          <a:xfrm rot="16200000">
            <a:off x="3674436" y="5892596"/>
            <a:ext cx="1683684" cy="1683684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76FC828-0902-4D52-9DE6-FAFD93F968DF}"/>
              </a:ext>
            </a:extLst>
          </p:cNvPr>
          <p:cNvSpPr/>
          <p:nvPr/>
        </p:nvSpPr>
        <p:spPr>
          <a:xfrm rot="16200000">
            <a:off x="4836389" y="6799862"/>
            <a:ext cx="2486499" cy="2486499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C5EA83C-D1AC-4B1B-B5DF-8B96F3A71236}"/>
              </a:ext>
            </a:extLst>
          </p:cNvPr>
          <p:cNvSpPr/>
          <p:nvPr/>
        </p:nvSpPr>
        <p:spPr>
          <a:xfrm rot="16200000">
            <a:off x="-464374" y="2656114"/>
            <a:ext cx="3236480" cy="323648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3B84E40-7134-4C2C-B527-D9C13E79FEB7}"/>
              </a:ext>
            </a:extLst>
          </p:cNvPr>
          <p:cNvSpPr/>
          <p:nvPr/>
        </p:nvSpPr>
        <p:spPr>
          <a:xfrm rot="16200000">
            <a:off x="-452213" y="4395111"/>
            <a:ext cx="2099763" cy="209976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A66D155-E22A-42E1-B36A-A78D61549F62}"/>
              </a:ext>
            </a:extLst>
          </p:cNvPr>
          <p:cNvSpPr/>
          <p:nvPr/>
        </p:nvSpPr>
        <p:spPr>
          <a:xfrm rot="16200000">
            <a:off x="6836394" y="6285950"/>
            <a:ext cx="1443038" cy="144303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25B6BD1-3906-4522-B7C2-CACB1C34EB8B}"/>
              </a:ext>
            </a:extLst>
          </p:cNvPr>
          <p:cNvSpPr/>
          <p:nvPr/>
        </p:nvSpPr>
        <p:spPr>
          <a:xfrm rot="16200000">
            <a:off x="7322887" y="5368356"/>
            <a:ext cx="3572690" cy="357269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BCF3DF-C098-47ED-BCA0-873BF5443B1C}"/>
              </a:ext>
            </a:extLst>
          </p:cNvPr>
          <p:cNvSpPr/>
          <p:nvPr/>
        </p:nvSpPr>
        <p:spPr>
          <a:xfrm rot="16200000">
            <a:off x="8006356" y="6229205"/>
            <a:ext cx="1725137" cy="1725137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BE00C9F-F1E0-4312-BD6A-811EB35B938A}"/>
              </a:ext>
            </a:extLst>
          </p:cNvPr>
          <p:cNvSpPr/>
          <p:nvPr/>
        </p:nvSpPr>
        <p:spPr>
          <a:xfrm rot="16200000">
            <a:off x="9284844" y="4522272"/>
            <a:ext cx="2418288" cy="241828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7ABA890-4A7B-420B-8408-05A63B69EF6E}"/>
              </a:ext>
            </a:extLst>
          </p:cNvPr>
          <p:cNvSpPr/>
          <p:nvPr/>
        </p:nvSpPr>
        <p:spPr>
          <a:xfrm rot="16200000">
            <a:off x="10659084" y="5304149"/>
            <a:ext cx="2418288" cy="2418288"/>
          </a:xfrm>
          <a:prstGeom prst="ellipse">
            <a:avLst/>
          </a:prstGeom>
          <a:noFill/>
          <a:ln>
            <a:solidFill>
              <a:srgbClr val="003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5A35A1-F6FE-4174-A85A-943B9D459D96}"/>
              </a:ext>
            </a:extLst>
          </p:cNvPr>
          <p:cNvSpPr/>
          <p:nvPr/>
        </p:nvSpPr>
        <p:spPr>
          <a:xfrm rot="16200000">
            <a:off x="5907960" y="5520837"/>
            <a:ext cx="1044218" cy="104421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49D2980-8579-490C-AE68-2EBFBF1468F2}"/>
              </a:ext>
            </a:extLst>
          </p:cNvPr>
          <p:cNvSpPr/>
          <p:nvPr/>
        </p:nvSpPr>
        <p:spPr>
          <a:xfrm rot="16200000">
            <a:off x="6638836" y="6610056"/>
            <a:ext cx="313341" cy="313341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D9A880C-90B2-426B-A2BB-6E700DBDD1D8}"/>
              </a:ext>
            </a:extLst>
          </p:cNvPr>
          <p:cNvSpPr/>
          <p:nvPr/>
        </p:nvSpPr>
        <p:spPr>
          <a:xfrm rot="16200000">
            <a:off x="5819598" y="7070705"/>
            <a:ext cx="427302" cy="427302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17617FF-9E49-4A54-ACEC-25F0C4170180}"/>
              </a:ext>
            </a:extLst>
          </p:cNvPr>
          <p:cNvSpPr/>
          <p:nvPr/>
        </p:nvSpPr>
        <p:spPr>
          <a:xfrm rot="16200000">
            <a:off x="5255130" y="5587834"/>
            <a:ext cx="313341" cy="313341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6804B86-AD73-4797-82B6-CC13350105C0}"/>
              </a:ext>
            </a:extLst>
          </p:cNvPr>
          <p:cNvSpPr/>
          <p:nvPr/>
        </p:nvSpPr>
        <p:spPr>
          <a:xfrm rot="16200000">
            <a:off x="68685" y="2318063"/>
            <a:ext cx="909983" cy="909983"/>
          </a:xfrm>
          <a:prstGeom prst="ellipse">
            <a:avLst/>
          </a:prstGeom>
          <a:noFill/>
          <a:ln>
            <a:solidFill>
              <a:srgbClr val="003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B61236E5-8CC3-41C1-9AE9-5DD9888D2CE7}"/>
              </a:ext>
            </a:extLst>
          </p:cNvPr>
          <p:cNvSpPr/>
          <p:nvPr/>
        </p:nvSpPr>
        <p:spPr>
          <a:xfrm rot="16200000">
            <a:off x="1777568" y="908745"/>
            <a:ext cx="721686" cy="72168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AF5E95-0602-46D0-8F76-C78AB8C2CA72}"/>
              </a:ext>
            </a:extLst>
          </p:cNvPr>
          <p:cNvGrpSpPr/>
          <p:nvPr/>
        </p:nvGrpSpPr>
        <p:grpSpPr>
          <a:xfrm>
            <a:off x="523677" y="434856"/>
            <a:ext cx="1817164" cy="1255278"/>
            <a:chOff x="1242281" y="703208"/>
            <a:chExt cx="1817164" cy="1255278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511E6F2-AFC3-4AD4-9846-9F191D1E44CF}"/>
                </a:ext>
              </a:extLst>
            </p:cNvPr>
            <p:cNvSpPr txBox="1"/>
            <p:nvPr/>
          </p:nvSpPr>
          <p:spPr>
            <a:xfrm>
              <a:off x="1669321" y="703208"/>
              <a:ext cx="13901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9164693-19F3-4185-9F87-8C628F76D78C}"/>
                </a:ext>
              </a:extLst>
            </p:cNvPr>
            <p:cNvSpPr txBox="1"/>
            <p:nvPr/>
          </p:nvSpPr>
          <p:spPr>
            <a:xfrm>
              <a:off x="1242281" y="1496821"/>
              <a:ext cx="1817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130D7ABA-F64E-4A38-B4C7-F5F0ECEBEA10}"/>
              </a:ext>
            </a:extLst>
          </p:cNvPr>
          <p:cNvSpPr txBox="1"/>
          <p:nvPr/>
        </p:nvSpPr>
        <p:spPr>
          <a:xfrm>
            <a:off x="3908711" y="1153021"/>
            <a:ext cx="330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管理问题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数据获取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2B4B3EE-F71B-464D-8541-0243219ED914}"/>
              </a:ext>
            </a:extLst>
          </p:cNvPr>
          <p:cNvSpPr txBox="1"/>
          <p:nvPr/>
        </p:nvSpPr>
        <p:spPr>
          <a:xfrm>
            <a:off x="3908711" y="340978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用户分层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4A62ADD-384A-434E-B553-3B1F95E454B4}"/>
              </a:ext>
            </a:extLst>
          </p:cNvPr>
          <p:cNvSpPr txBox="1"/>
          <p:nvPr/>
        </p:nvSpPr>
        <p:spPr>
          <a:xfrm>
            <a:off x="3908711" y="4378405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用户活跃度量化</a:t>
            </a:r>
            <a:endParaRPr lang="en-US" altLang="zh-CN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分箱与判别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B37536A-B536-41FA-84DB-8F6C534CB860}"/>
              </a:ext>
            </a:extLst>
          </p:cNvPr>
          <p:cNvSpPr txBox="1"/>
          <p:nvPr/>
        </p:nvSpPr>
        <p:spPr>
          <a:xfrm>
            <a:off x="3908711" y="2281217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描述性统计分析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37FA88C-D272-4E7E-B296-4A2BA4031A0D}"/>
              </a:ext>
            </a:extLst>
          </p:cNvPr>
          <p:cNvGrpSpPr/>
          <p:nvPr/>
        </p:nvGrpSpPr>
        <p:grpSpPr>
          <a:xfrm>
            <a:off x="3197168" y="1098541"/>
            <a:ext cx="544058" cy="544058"/>
            <a:chOff x="6430069" y="3464028"/>
            <a:chExt cx="544058" cy="54405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EEE1FE2-BAF1-4285-BACF-B76F3F19337E}"/>
                </a:ext>
              </a:extLst>
            </p:cNvPr>
            <p:cNvSpPr/>
            <p:nvPr/>
          </p:nvSpPr>
          <p:spPr>
            <a:xfrm>
              <a:off x="6430069" y="3464028"/>
              <a:ext cx="544058" cy="544058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F5724B0-DA19-43A5-88FC-84D5BECA70F1}"/>
                </a:ext>
              </a:extLst>
            </p:cNvPr>
            <p:cNvSpPr txBox="1"/>
            <p:nvPr/>
          </p:nvSpPr>
          <p:spPr>
            <a:xfrm>
              <a:off x="6537758" y="3572019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D5146C7D-B257-40AA-93ED-F7897889A4FD}"/>
              </a:ext>
            </a:extLst>
          </p:cNvPr>
          <p:cNvGrpSpPr/>
          <p:nvPr/>
        </p:nvGrpSpPr>
        <p:grpSpPr>
          <a:xfrm>
            <a:off x="3197168" y="2227105"/>
            <a:ext cx="544058" cy="544058"/>
            <a:chOff x="7145675" y="1795468"/>
            <a:chExt cx="544058" cy="544058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F733BFE-66C9-459E-A567-49D3969A692E}"/>
                </a:ext>
              </a:extLst>
            </p:cNvPr>
            <p:cNvSpPr/>
            <p:nvPr/>
          </p:nvSpPr>
          <p:spPr>
            <a:xfrm>
              <a:off x="7145675" y="1795468"/>
              <a:ext cx="544058" cy="544058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8B05689-16AD-4D52-8869-8B8D3B0C13E4}"/>
                </a:ext>
              </a:extLst>
            </p:cNvPr>
            <p:cNvSpPr txBox="1"/>
            <p:nvPr/>
          </p:nvSpPr>
          <p:spPr>
            <a:xfrm>
              <a:off x="7238516" y="1922632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8319CF0-5539-4A72-A2ED-0B9709B03DB1}"/>
              </a:ext>
            </a:extLst>
          </p:cNvPr>
          <p:cNvGrpSpPr/>
          <p:nvPr/>
        </p:nvGrpSpPr>
        <p:grpSpPr>
          <a:xfrm>
            <a:off x="3197168" y="3355669"/>
            <a:ext cx="544058" cy="544058"/>
            <a:chOff x="8740786" y="1450239"/>
            <a:chExt cx="544058" cy="54405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CA8E9F05-CFED-4B23-B70D-4A49AC166D2B}"/>
                </a:ext>
              </a:extLst>
            </p:cNvPr>
            <p:cNvSpPr/>
            <p:nvPr/>
          </p:nvSpPr>
          <p:spPr>
            <a:xfrm>
              <a:off x="8740786" y="1450239"/>
              <a:ext cx="544058" cy="544058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AFD407D-003F-47D7-B2B7-E4624A4975A7}"/>
                </a:ext>
              </a:extLst>
            </p:cNvPr>
            <p:cNvSpPr txBox="1"/>
            <p:nvPr/>
          </p:nvSpPr>
          <p:spPr>
            <a:xfrm>
              <a:off x="8855321" y="1562197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CBB4208-F56C-484F-8DC4-BBB9DAE2AFBD}"/>
              </a:ext>
            </a:extLst>
          </p:cNvPr>
          <p:cNvGrpSpPr/>
          <p:nvPr/>
        </p:nvGrpSpPr>
        <p:grpSpPr>
          <a:xfrm>
            <a:off x="3197168" y="4484234"/>
            <a:ext cx="544058" cy="544058"/>
            <a:chOff x="11104687" y="1114691"/>
            <a:chExt cx="544058" cy="54405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5640133-54DB-40B9-A39C-313757E03E91}"/>
                </a:ext>
              </a:extLst>
            </p:cNvPr>
            <p:cNvSpPr/>
            <p:nvPr/>
          </p:nvSpPr>
          <p:spPr>
            <a:xfrm>
              <a:off x="11104687" y="1114691"/>
              <a:ext cx="544058" cy="544058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06005E7-B67A-40D3-AA91-8F786E64215C}"/>
                </a:ext>
              </a:extLst>
            </p:cNvPr>
            <p:cNvSpPr txBox="1"/>
            <p:nvPr/>
          </p:nvSpPr>
          <p:spPr>
            <a:xfrm>
              <a:off x="11199888" y="1223643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2" name="app_149941">
            <a:extLst>
              <a:ext uri="{FF2B5EF4-FFF2-40B4-BE49-F238E27FC236}">
                <a16:creationId xmlns:a16="http://schemas.microsoft.com/office/drawing/2014/main" id="{2E6851BA-DD85-43E6-8709-23D6D8ECFF40}"/>
              </a:ext>
            </a:extLst>
          </p:cNvPr>
          <p:cNvSpPr>
            <a:spLocks noChangeAspect="1"/>
          </p:cNvSpPr>
          <p:nvPr/>
        </p:nvSpPr>
        <p:spPr bwMode="auto">
          <a:xfrm>
            <a:off x="8708546" y="6427326"/>
            <a:ext cx="293550" cy="327752"/>
          </a:xfrm>
          <a:custGeom>
            <a:avLst/>
            <a:gdLst>
              <a:gd name="T0" fmla="*/ 2220 w 2742"/>
              <a:gd name="T1" fmla="*/ 2908 h 3066"/>
              <a:gd name="T2" fmla="*/ 2369 w 2742"/>
              <a:gd name="T3" fmla="*/ 2640 h 3066"/>
              <a:gd name="T4" fmla="*/ 2546 w 2742"/>
              <a:gd name="T5" fmla="*/ 708 h 3066"/>
              <a:gd name="T6" fmla="*/ 2691 w 2742"/>
              <a:gd name="T7" fmla="*/ 976 h 3066"/>
              <a:gd name="T8" fmla="*/ 2546 w 2742"/>
              <a:gd name="T9" fmla="*/ 708 h 3066"/>
              <a:gd name="T10" fmla="*/ 2242 w 2742"/>
              <a:gd name="T11" fmla="*/ 2259 h 3066"/>
              <a:gd name="T12" fmla="*/ 1588 w 2742"/>
              <a:gd name="T13" fmla="*/ 2908 h 3066"/>
              <a:gd name="T14" fmla="*/ 1466 w 2742"/>
              <a:gd name="T15" fmla="*/ 2526 h 3066"/>
              <a:gd name="T16" fmla="*/ 1294 w 2742"/>
              <a:gd name="T17" fmla="*/ 2259 h 3066"/>
              <a:gd name="T18" fmla="*/ 1466 w 2742"/>
              <a:gd name="T19" fmla="*/ 2526 h 3066"/>
              <a:gd name="T20" fmla="*/ 1485 w 2742"/>
              <a:gd name="T21" fmla="*/ 2640 h 3066"/>
              <a:gd name="T22" fmla="*/ 1433 w 2742"/>
              <a:gd name="T23" fmla="*/ 2908 h 3066"/>
              <a:gd name="T24" fmla="*/ 1210 w 2742"/>
              <a:gd name="T25" fmla="*/ 1865 h 3066"/>
              <a:gd name="T26" fmla="*/ 1400 w 2742"/>
              <a:gd name="T27" fmla="*/ 2132 h 3066"/>
              <a:gd name="T28" fmla="*/ 1210 w 2742"/>
              <a:gd name="T29" fmla="*/ 1865 h 3066"/>
              <a:gd name="T30" fmla="*/ 2317 w 2742"/>
              <a:gd name="T31" fmla="*/ 2259 h 3066"/>
              <a:gd name="T32" fmla="*/ 2392 w 2742"/>
              <a:gd name="T33" fmla="*/ 2526 h 3066"/>
              <a:gd name="T34" fmla="*/ 2335 w 2742"/>
              <a:gd name="T35" fmla="*/ 2133 h 3066"/>
              <a:gd name="T36" fmla="*/ 2519 w 2742"/>
              <a:gd name="T37" fmla="*/ 1865 h 3066"/>
              <a:gd name="T38" fmla="*/ 2335 w 2742"/>
              <a:gd name="T39" fmla="*/ 2133 h 3066"/>
              <a:gd name="T40" fmla="*/ 2541 w 2742"/>
              <a:gd name="T41" fmla="*/ 1751 h 3066"/>
              <a:gd name="T42" fmla="*/ 2432 w 2742"/>
              <a:gd name="T43" fmla="*/ 1483 h 3066"/>
              <a:gd name="T44" fmla="*/ 2450 w 2742"/>
              <a:gd name="T45" fmla="*/ 1357 h 3066"/>
              <a:gd name="T46" fmla="*/ 2669 w 2742"/>
              <a:gd name="T47" fmla="*/ 1090 h 3066"/>
              <a:gd name="T48" fmla="*/ 2450 w 2742"/>
              <a:gd name="T49" fmla="*/ 1357 h 3066"/>
              <a:gd name="T50" fmla="*/ 1158 w 2742"/>
              <a:gd name="T51" fmla="*/ 1619 h 3066"/>
              <a:gd name="T52" fmla="*/ 627 w 2742"/>
              <a:gd name="T53" fmla="*/ 1337 h 3066"/>
              <a:gd name="T54" fmla="*/ 657 w 2742"/>
              <a:gd name="T55" fmla="*/ 703 h 3066"/>
              <a:gd name="T56" fmla="*/ 1268 w 2742"/>
              <a:gd name="T57" fmla="*/ 536 h 3066"/>
              <a:gd name="T58" fmla="*/ 1826 w 2742"/>
              <a:gd name="T59" fmla="*/ 708 h 3066"/>
              <a:gd name="T60" fmla="*/ 2352 w 2742"/>
              <a:gd name="T61" fmla="*/ 1357 h 3066"/>
              <a:gd name="T62" fmla="*/ 1812 w 2742"/>
              <a:gd name="T63" fmla="*/ 1483 h 3066"/>
              <a:gd name="T64" fmla="*/ 2257 w 2742"/>
              <a:gd name="T65" fmla="*/ 2132 h 3066"/>
              <a:gd name="T66" fmla="*/ 1402 w 2742"/>
              <a:gd name="T67" fmla="*/ 1601 h 3066"/>
              <a:gd name="T68" fmla="*/ 1336 w 2742"/>
              <a:gd name="T69" fmla="*/ 1751 h 3066"/>
              <a:gd name="T70" fmla="*/ 1186 w 2742"/>
              <a:gd name="T71" fmla="*/ 1751 h 3066"/>
              <a:gd name="T72" fmla="*/ 1172 w 2742"/>
              <a:gd name="T73" fmla="*/ 1385 h 3066"/>
              <a:gd name="T74" fmla="*/ 1434 w 2742"/>
              <a:gd name="T75" fmla="*/ 1057 h 3066"/>
              <a:gd name="T76" fmla="*/ 1204 w 2742"/>
              <a:gd name="T77" fmla="*/ 707 h 3066"/>
              <a:gd name="T78" fmla="*/ 799 w 2742"/>
              <a:gd name="T79" fmla="*/ 818 h 3066"/>
              <a:gd name="T80" fmla="*/ 779 w 2742"/>
              <a:gd name="T81" fmla="*/ 1237 h 3066"/>
              <a:gd name="T82" fmla="*/ 1187 w 2742"/>
              <a:gd name="T83" fmla="*/ 3066 h 3066"/>
              <a:gd name="T84" fmla="*/ 2519 w 2742"/>
              <a:gd name="T85" fmla="*/ 2953 h 3066"/>
              <a:gd name="T86" fmla="*/ 1187 w 2742"/>
              <a:gd name="T87" fmla="*/ 3066 h 3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42" h="3066">
                <a:moveTo>
                  <a:pt x="2318" y="2908"/>
                </a:moveTo>
                <a:lnTo>
                  <a:pt x="2220" y="2908"/>
                </a:lnTo>
                <a:lnTo>
                  <a:pt x="2260" y="2640"/>
                </a:lnTo>
                <a:lnTo>
                  <a:pt x="2369" y="2640"/>
                </a:lnTo>
                <a:lnTo>
                  <a:pt x="2318" y="2908"/>
                </a:lnTo>
                <a:close/>
                <a:moveTo>
                  <a:pt x="2546" y="708"/>
                </a:moveTo>
                <a:lnTo>
                  <a:pt x="2507" y="976"/>
                </a:lnTo>
                <a:lnTo>
                  <a:pt x="2691" y="976"/>
                </a:lnTo>
                <a:lnTo>
                  <a:pt x="2742" y="708"/>
                </a:lnTo>
                <a:lnTo>
                  <a:pt x="2546" y="708"/>
                </a:lnTo>
                <a:close/>
                <a:moveTo>
                  <a:pt x="2163" y="2908"/>
                </a:moveTo>
                <a:lnTo>
                  <a:pt x="2242" y="2259"/>
                </a:lnTo>
                <a:lnTo>
                  <a:pt x="1496" y="2259"/>
                </a:lnTo>
                <a:lnTo>
                  <a:pt x="1588" y="2908"/>
                </a:lnTo>
                <a:lnTo>
                  <a:pt x="2163" y="2908"/>
                </a:lnTo>
                <a:close/>
                <a:moveTo>
                  <a:pt x="1466" y="2526"/>
                </a:moveTo>
                <a:lnTo>
                  <a:pt x="1421" y="2259"/>
                </a:lnTo>
                <a:lnTo>
                  <a:pt x="1294" y="2259"/>
                </a:lnTo>
                <a:lnTo>
                  <a:pt x="1351" y="2526"/>
                </a:lnTo>
                <a:lnTo>
                  <a:pt x="1466" y="2526"/>
                </a:lnTo>
                <a:close/>
                <a:moveTo>
                  <a:pt x="1530" y="2908"/>
                </a:moveTo>
                <a:lnTo>
                  <a:pt x="1485" y="2640"/>
                </a:lnTo>
                <a:lnTo>
                  <a:pt x="1376" y="2640"/>
                </a:lnTo>
                <a:lnTo>
                  <a:pt x="1433" y="2908"/>
                </a:lnTo>
                <a:lnTo>
                  <a:pt x="1530" y="2908"/>
                </a:lnTo>
                <a:close/>
                <a:moveTo>
                  <a:pt x="1210" y="1865"/>
                </a:moveTo>
                <a:lnTo>
                  <a:pt x="1267" y="2132"/>
                </a:lnTo>
                <a:lnTo>
                  <a:pt x="1400" y="2132"/>
                </a:lnTo>
                <a:lnTo>
                  <a:pt x="1355" y="1865"/>
                </a:lnTo>
                <a:lnTo>
                  <a:pt x="1210" y="1865"/>
                </a:lnTo>
                <a:close/>
                <a:moveTo>
                  <a:pt x="2443" y="2259"/>
                </a:moveTo>
                <a:lnTo>
                  <a:pt x="2317" y="2259"/>
                </a:lnTo>
                <a:lnTo>
                  <a:pt x="2277" y="2526"/>
                </a:lnTo>
                <a:lnTo>
                  <a:pt x="2392" y="2526"/>
                </a:lnTo>
                <a:lnTo>
                  <a:pt x="2443" y="2259"/>
                </a:lnTo>
                <a:close/>
                <a:moveTo>
                  <a:pt x="2335" y="2133"/>
                </a:moveTo>
                <a:lnTo>
                  <a:pt x="2468" y="2133"/>
                </a:lnTo>
                <a:lnTo>
                  <a:pt x="2519" y="1865"/>
                </a:lnTo>
                <a:lnTo>
                  <a:pt x="2375" y="1865"/>
                </a:lnTo>
                <a:lnTo>
                  <a:pt x="2335" y="2133"/>
                </a:lnTo>
                <a:close/>
                <a:moveTo>
                  <a:pt x="2392" y="1751"/>
                </a:moveTo>
                <a:lnTo>
                  <a:pt x="2541" y="1751"/>
                </a:lnTo>
                <a:lnTo>
                  <a:pt x="2593" y="1483"/>
                </a:lnTo>
                <a:lnTo>
                  <a:pt x="2432" y="1483"/>
                </a:lnTo>
                <a:lnTo>
                  <a:pt x="2392" y="1751"/>
                </a:lnTo>
                <a:close/>
                <a:moveTo>
                  <a:pt x="2450" y="1357"/>
                </a:moveTo>
                <a:lnTo>
                  <a:pt x="2617" y="1357"/>
                </a:lnTo>
                <a:lnTo>
                  <a:pt x="2669" y="1090"/>
                </a:lnTo>
                <a:lnTo>
                  <a:pt x="2490" y="1090"/>
                </a:lnTo>
                <a:lnTo>
                  <a:pt x="2450" y="1357"/>
                </a:lnTo>
                <a:close/>
                <a:moveTo>
                  <a:pt x="1186" y="1751"/>
                </a:moveTo>
                <a:lnTo>
                  <a:pt x="1158" y="1619"/>
                </a:lnTo>
                <a:lnTo>
                  <a:pt x="697" y="2050"/>
                </a:lnTo>
                <a:lnTo>
                  <a:pt x="627" y="1337"/>
                </a:lnTo>
                <a:lnTo>
                  <a:pt x="0" y="990"/>
                </a:lnTo>
                <a:lnTo>
                  <a:pt x="657" y="703"/>
                </a:lnTo>
                <a:lnTo>
                  <a:pt x="793" y="0"/>
                </a:lnTo>
                <a:lnTo>
                  <a:pt x="1268" y="536"/>
                </a:lnTo>
                <a:lnTo>
                  <a:pt x="1979" y="448"/>
                </a:lnTo>
                <a:lnTo>
                  <a:pt x="1826" y="708"/>
                </a:lnTo>
                <a:lnTo>
                  <a:pt x="2431" y="708"/>
                </a:lnTo>
                <a:lnTo>
                  <a:pt x="2352" y="1357"/>
                </a:lnTo>
                <a:lnTo>
                  <a:pt x="1753" y="1357"/>
                </a:lnTo>
                <a:lnTo>
                  <a:pt x="1812" y="1483"/>
                </a:lnTo>
                <a:lnTo>
                  <a:pt x="2336" y="1483"/>
                </a:lnTo>
                <a:lnTo>
                  <a:pt x="2257" y="2132"/>
                </a:lnTo>
                <a:lnTo>
                  <a:pt x="1478" y="2132"/>
                </a:lnTo>
                <a:lnTo>
                  <a:pt x="1402" y="1601"/>
                </a:lnTo>
                <a:lnTo>
                  <a:pt x="1307" y="1580"/>
                </a:lnTo>
                <a:lnTo>
                  <a:pt x="1336" y="1751"/>
                </a:lnTo>
                <a:lnTo>
                  <a:pt x="1186" y="1751"/>
                </a:lnTo>
                <a:lnTo>
                  <a:pt x="1186" y="1751"/>
                </a:lnTo>
                <a:close/>
                <a:moveTo>
                  <a:pt x="825" y="1709"/>
                </a:moveTo>
                <a:lnTo>
                  <a:pt x="1172" y="1385"/>
                </a:lnTo>
                <a:lnTo>
                  <a:pt x="1635" y="1487"/>
                </a:lnTo>
                <a:lnTo>
                  <a:pt x="1434" y="1057"/>
                </a:lnTo>
                <a:lnTo>
                  <a:pt x="1674" y="648"/>
                </a:lnTo>
                <a:lnTo>
                  <a:pt x="1204" y="707"/>
                </a:lnTo>
                <a:lnTo>
                  <a:pt x="889" y="352"/>
                </a:lnTo>
                <a:lnTo>
                  <a:pt x="799" y="818"/>
                </a:lnTo>
                <a:lnTo>
                  <a:pt x="364" y="1007"/>
                </a:lnTo>
                <a:lnTo>
                  <a:pt x="779" y="1237"/>
                </a:lnTo>
                <a:lnTo>
                  <a:pt x="825" y="1709"/>
                </a:lnTo>
                <a:close/>
                <a:moveTo>
                  <a:pt x="1187" y="3066"/>
                </a:moveTo>
                <a:lnTo>
                  <a:pt x="2519" y="3066"/>
                </a:lnTo>
                <a:lnTo>
                  <a:pt x="2519" y="2953"/>
                </a:lnTo>
                <a:lnTo>
                  <a:pt x="1187" y="2953"/>
                </a:lnTo>
                <a:lnTo>
                  <a:pt x="1187" y="30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opened-window-door-of-glasses_47501">
            <a:extLst>
              <a:ext uri="{FF2B5EF4-FFF2-40B4-BE49-F238E27FC236}">
                <a16:creationId xmlns:a16="http://schemas.microsoft.com/office/drawing/2014/main" id="{B9FB84E2-17CC-4519-AA36-9898E59A4414}"/>
              </a:ext>
            </a:extLst>
          </p:cNvPr>
          <p:cNvSpPr>
            <a:spLocks noChangeAspect="1"/>
          </p:cNvSpPr>
          <p:nvPr/>
        </p:nvSpPr>
        <p:spPr bwMode="auto">
          <a:xfrm>
            <a:off x="6266193" y="5901175"/>
            <a:ext cx="327752" cy="327137"/>
          </a:xfrm>
          <a:custGeom>
            <a:avLst/>
            <a:gdLst>
              <a:gd name="connsiteX0" fmla="*/ 278663 w 601358"/>
              <a:gd name="connsiteY0" fmla="*/ 227291 h 600230"/>
              <a:gd name="connsiteX1" fmla="*/ 321097 w 601358"/>
              <a:gd name="connsiteY1" fmla="*/ 237836 h 600230"/>
              <a:gd name="connsiteX2" fmla="*/ 278077 w 601358"/>
              <a:gd name="connsiteY2" fmla="*/ 280600 h 600230"/>
              <a:gd name="connsiteX3" fmla="*/ 237207 w 601358"/>
              <a:gd name="connsiteY3" fmla="*/ 321998 h 600230"/>
              <a:gd name="connsiteX4" fmla="*/ 278663 w 601358"/>
              <a:gd name="connsiteY4" fmla="*/ 363591 h 600230"/>
              <a:gd name="connsiteX5" fmla="*/ 320119 w 601358"/>
              <a:gd name="connsiteY5" fmla="*/ 322779 h 600230"/>
              <a:gd name="connsiteX6" fmla="*/ 363139 w 601358"/>
              <a:gd name="connsiteY6" fmla="*/ 279819 h 600230"/>
              <a:gd name="connsiteX7" fmla="*/ 373503 w 601358"/>
              <a:gd name="connsiteY7" fmla="*/ 321998 h 600230"/>
              <a:gd name="connsiteX8" fmla="*/ 278663 w 601358"/>
              <a:gd name="connsiteY8" fmla="*/ 416900 h 600230"/>
              <a:gd name="connsiteX9" fmla="*/ 183823 w 601358"/>
              <a:gd name="connsiteY9" fmla="*/ 321998 h 600230"/>
              <a:gd name="connsiteX10" fmla="*/ 278663 w 601358"/>
              <a:gd name="connsiteY10" fmla="*/ 227291 h 600230"/>
              <a:gd name="connsiteX11" fmla="*/ 278663 w 601358"/>
              <a:gd name="connsiteY11" fmla="*/ 135486 h 600230"/>
              <a:gd name="connsiteX12" fmla="*/ 387996 w 601358"/>
              <a:gd name="connsiteY12" fmla="*/ 171031 h 600230"/>
              <a:gd name="connsiteX13" fmla="*/ 349466 w 601358"/>
              <a:gd name="connsiteY13" fmla="*/ 209310 h 600230"/>
              <a:gd name="connsiteX14" fmla="*/ 278663 w 601358"/>
              <a:gd name="connsiteY14" fmla="*/ 188803 h 600230"/>
              <a:gd name="connsiteX15" fmla="*/ 145271 w 601358"/>
              <a:gd name="connsiteY15" fmla="*/ 321999 h 600230"/>
              <a:gd name="connsiteX16" fmla="*/ 278663 w 601358"/>
              <a:gd name="connsiteY16" fmla="*/ 455390 h 600230"/>
              <a:gd name="connsiteX17" fmla="*/ 412249 w 601358"/>
              <a:gd name="connsiteY17" fmla="*/ 321999 h 600230"/>
              <a:gd name="connsiteX18" fmla="*/ 391517 w 601358"/>
              <a:gd name="connsiteY18" fmla="*/ 251300 h 600230"/>
              <a:gd name="connsiteX19" fmla="*/ 430048 w 601358"/>
              <a:gd name="connsiteY19" fmla="*/ 213021 h 600230"/>
              <a:gd name="connsiteX20" fmla="*/ 465449 w 601358"/>
              <a:gd name="connsiteY20" fmla="*/ 321999 h 600230"/>
              <a:gd name="connsiteX21" fmla="*/ 278663 w 601358"/>
              <a:gd name="connsiteY21" fmla="*/ 508707 h 600230"/>
              <a:gd name="connsiteX22" fmla="*/ 91876 w 601358"/>
              <a:gd name="connsiteY22" fmla="*/ 321999 h 600230"/>
              <a:gd name="connsiteX23" fmla="*/ 278663 w 601358"/>
              <a:gd name="connsiteY23" fmla="*/ 135486 h 600230"/>
              <a:gd name="connsiteX24" fmla="*/ 278671 w 601358"/>
              <a:gd name="connsiteY24" fmla="*/ 43751 h 600230"/>
              <a:gd name="connsiteX25" fmla="*/ 453500 w 601358"/>
              <a:gd name="connsiteY25" fmla="*/ 105647 h 600230"/>
              <a:gd name="connsiteX26" fmla="*/ 415366 w 601358"/>
              <a:gd name="connsiteY26" fmla="*/ 143527 h 600230"/>
              <a:gd name="connsiteX27" fmla="*/ 278671 w 601358"/>
              <a:gd name="connsiteY27" fmla="*/ 97056 h 600230"/>
              <a:gd name="connsiteX28" fmla="*/ 53387 w 601358"/>
              <a:gd name="connsiteY28" fmla="*/ 321991 h 600230"/>
              <a:gd name="connsiteX29" fmla="*/ 278671 w 601358"/>
              <a:gd name="connsiteY29" fmla="*/ 547120 h 600230"/>
              <a:gd name="connsiteX30" fmla="*/ 504150 w 601358"/>
              <a:gd name="connsiteY30" fmla="*/ 321991 h 600230"/>
              <a:gd name="connsiteX31" fmla="*/ 457411 w 601358"/>
              <a:gd name="connsiteY31" fmla="*/ 185507 h 600230"/>
              <a:gd name="connsiteX32" fmla="*/ 495545 w 601358"/>
              <a:gd name="connsiteY32" fmla="*/ 147627 h 600230"/>
              <a:gd name="connsiteX33" fmla="*/ 557537 w 601358"/>
              <a:gd name="connsiteY33" fmla="*/ 321991 h 600230"/>
              <a:gd name="connsiteX34" fmla="*/ 278671 w 601358"/>
              <a:gd name="connsiteY34" fmla="*/ 600230 h 600230"/>
              <a:gd name="connsiteX35" fmla="*/ 0 w 601358"/>
              <a:gd name="connsiteY35" fmla="*/ 321991 h 600230"/>
              <a:gd name="connsiteX36" fmla="*/ 278671 w 601358"/>
              <a:gd name="connsiteY36" fmla="*/ 43751 h 600230"/>
              <a:gd name="connsiteX37" fmla="*/ 531345 w 601358"/>
              <a:gd name="connsiteY37" fmla="*/ 0 h 600230"/>
              <a:gd name="connsiteX38" fmla="*/ 549142 w 601358"/>
              <a:gd name="connsiteY38" fmla="*/ 17770 h 600230"/>
              <a:gd name="connsiteX39" fmla="*/ 549142 w 601358"/>
              <a:gd name="connsiteY39" fmla="*/ 52138 h 600230"/>
              <a:gd name="connsiteX40" fmla="*/ 583562 w 601358"/>
              <a:gd name="connsiteY40" fmla="*/ 52138 h 600230"/>
              <a:gd name="connsiteX41" fmla="*/ 601358 w 601358"/>
              <a:gd name="connsiteY41" fmla="*/ 69907 h 600230"/>
              <a:gd name="connsiteX42" fmla="*/ 583562 w 601358"/>
              <a:gd name="connsiteY42" fmla="*/ 87677 h 600230"/>
              <a:gd name="connsiteX43" fmla="*/ 538777 w 601358"/>
              <a:gd name="connsiteY43" fmla="*/ 87677 h 600230"/>
              <a:gd name="connsiteX44" fmla="*/ 522936 w 601358"/>
              <a:gd name="connsiteY44" fmla="*/ 103299 h 600230"/>
              <a:gd name="connsiteX45" fmla="*/ 531150 w 601358"/>
              <a:gd name="connsiteY45" fmla="*/ 103299 h 600230"/>
              <a:gd name="connsiteX46" fmla="*/ 548946 w 601358"/>
              <a:gd name="connsiteY46" fmla="*/ 121069 h 600230"/>
              <a:gd name="connsiteX47" fmla="*/ 531150 w 601358"/>
              <a:gd name="connsiteY47" fmla="*/ 138838 h 600230"/>
              <a:gd name="connsiteX48" fmla="*/ 487343 w 601358"/>
              <a:gd name="connsiteY48" fmla="*/ 138838 h 600230"/>
              <a:gd name="connsiteX49" fmla="*/ 291385 w 601358"/>
              <a:gd name="connsiteY49" fmla="*/ 334696 h 600230"/>
              <a:gd name="connsiteX50" fmla="*/ 278673 w 601358"/>
              <a:gd name="connsiteY50" fmla="*/ 339773 h 600230"/>
              <a:gd name="connsiteX51" fmla="*/ 266157 w 601358"/>
              <a:gd name="connsiteY51" fmla="*/ 334696 h 600230"/>
              <a:gd name="connsiteX52" fmla="*/ 266157 w 601358"/>
              <a:gd name="connsiteY52" fmla="*/ 309506 h 600230"/>
              <a:gd name="connsiteX53" fmla="*/ 461332 w 601358"/>
              <a:gd name="connsiteY53" fmla="*/ 114625 h 600230"/>
              <a:gd name="connsiteX54" fmla="*/ 461332 w 601358"/>
              <a:gd name="connsiteY54" fmla="*/ 69126 h 600230"/>
              <a:gd name="connsiteX55" fmla="*/ 479129 w 601358"/>
              <a:gd name="connsiteY55" fmla="*/ 51356 h 600230"/>
              <a:gd name="connsiteX56" fmla="*/ 496926 w 601358"/>
              <a:gd name="connsiteY56" fmla="*/ 69126 h 600230"/>
              <a:gd name="connsiteX57" fmla="*/ 496926 w 601358"/>
              <a:gd name="connsiteY57" fmla="*/ 79085 h 600230"/>
              <a:gd name="connsiteX58" fmla="*/ 513549 w 601358"/>
              <a:gd name="connsiteY58" fmla="*/ 62487 h 600230"/>
              <a:gd name="connsiteX59" fmla="*/ 513549 w 601358"/>
              <a:gd name="connsiteY59" fmla="*/ 17770 h 600230"/>
              <a:gd name="connsiteX60" fmla="*/ 531345 w 601358"/>
              <a:gd name="connsiteY60" fmla="*/ 0 h 60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1358" h="600230">
                <a:moveTo>
                  <a:pt x="278663" y="227291"/>
                </a:moveTo>
                <a:cubicBezTo>
                  <a:pt x="293916" y="227291"/>
                  <a:pt x="308191" y="231392"/>
                  <a:pt x="321097" y="237836"/>
                </a:cubicBezTo>
                <a:lnTo>
                  <a:pt x="278077" y="280600"/>
                </a:lnTo>
                <a:cubicBezTo>
                  <a:pt x="255393" y="280991"/>
                  <a:pt x="237207" y="299346"/>
                  <a:pt x="237207" y="321998"/>
                </a:cubicBezTo>
                <a:cubicBezTo>
                  <a:pt x="237207" y="344845"/>
                  <a:pt x="255784" y="363591"/>
                  <a:pt x="278663" y="363591"/>
                </a:cubicBezTo>
                <a:cubicBezTo>
                  <a:pt x="301347" y="363591"/>
                  <a:pt x="319728" y="345235"/>
                  <a:pt x="320119" y="322779"/>
                </a:cubicBezTo>
                <a:lnTo>
                  <a:pt x="363139" y="279819"/>
                </a:lnTo>
                <a:cubicBezTo>
                  <a:pt x="369592" y="292512"/>
                  <a:pt x="373503" y="306767"/>
                  <a:pt x="373503" y="321998"/>
                </a:cubicBezTo>
                <a:cubicBezTo>
                  <a:pt x="373503" y="374331"/>
                  <a:pt x="331070" y="416900"/>
                  <a:pt x="278663" y="416900"/>
                </a:cubicBezTo>
                <a:cubicBezTo>
                  <a:pt x="226452" y="416900"/>
                  <a:pt x="183823" y="374331"/>
                  <a:pt x="183823" y="321998"/>
                </a:cubicBezTo>
                <a:cubicBezTo>
                  <a:pt x="183823" y="269860"/>
                  <a:pt x="226452" y="227291"/>
                  <a:pt x="278663" y="227291"/>
                </a:cubicBezTo>
                <a:close/>
                <a:moveTo>
                  <a:pt x="278663" y="135486"/>
                </a:moveTo>
                <a:cubicBezTo>
                  <a:pt x="319541" y="135486"/>
                  <a:pt x="357094" y="148766"/>
                  <a:pt x="387996" y="171031"/>
                </a:cubicBezTo>
                <a:lnTo>
                  <a:pt x="349466" y="209310"/>
                </a:lnTo>
                <a:cubicBezTo>
                  <a:pt x="328929" y="196420"/>
                  <a:pt x="304676" y="188803"/>
                  <a:pt x="278663" y="188803"/>
                </a:cubicBezTo>
                <a:cubicBezTo>
                  <a:pt x="205121" y="188803"/>
                  <a:pt x="145271" y="248566"/>
                  <a:pt x="145271" y="321999"/>
                </a:cubicBezTo>
                <a:cubicBezTo>
                  <a:pt x="145271" y="395432"/>
                  <a:pt x="205121" y="455390"/>
                  <a:pt x="278663" y="455390"/>
                </a:cubicBezTo>
                <a:cubicBezTo>
                  <a:pt x="352204" y="455390"/>
                  <a:pt x="412249" y="395627"/>
                  <a:pt x="412249" y="321999"/>
                </a:cubicBezTo>
                <a:cubicBezTo>
                  <a:pt x="412249" y="296024"/>
                  <a:pt x="404621" y="271806"/>
                  <a:pt x="391517" y="251300"/>
                </a:cubicBezTo>
                <a:lnTo>
                  <a:pt x="430048" y="213021"/>
                </a:lnTo>
                <a:cubicBezTo>
                  <a:pt x="452345" y="243683"/>
                  <a:pt x="465449" y="281376"/>
                  <a:pt x="465449" y="321999"/>
                </a:cubicBezTo>
                <a:cubicBezTo>
                  <a:pt x="465449" y="424923"/>
                  <a:pt x="381738" y="508707"/>
                  <a:pt x="278663" y="508707"/>
                </a:cubicBezTo>
                <a:cubicBezTo>
                  <a:pt x="175587" y="508707"/>
                  <a:pt x="91876" y="424923"/>
                  <a:pt x="91876" y="321999"/>
                </a:cubicBezTo>
                <a:cubicBezTo>
                  <a:pt x="91876" y="219270"/>
                  <a:pt x="175587" y="135486"/>
                  <a:pt x="278663" y="135486"/>
                </a:cubicBezTo>
                <a:close/>
                <a:moveTo>
                  <a:pt x="278671" y="43751"/>
                </a:moveTo>
                <a:cubicBezTo>
                  <a:pt x="344770" y="43751"/>
                  <a:pt x="405588" y="66986"/>
                  <a:pt x="453500" y="105647"/>
                </a:cubicBezTo>
                <a:lnTo>
                  <a:pt x="415366" y="143527"/>
                </a:lnTo>
                <a:cubicBezTo>
                  <a:pt x="377428" y="114629"/>
                  <a:pt x="330103" y="97056"/>
                  <a:pt x="278671" y="97056"/>
                </a:cubicBezTo>
                <a:cubicBezTo>
                  <a:pt x="154491" y="97056"/>
                  <a:pt x="53387" y="198003"/>
                  <a:pt x="53387" y="321991"/>
                </a:cubicBezTo>
                <a:cubicBezTo>
                  <a:pt x="53387" y="446173"/>
                  <a:pt x="154491" y="547120"/>
                  <a:pt x="278671" y="547120"/>
                </a:cubicBezTo>
                <a:cubicBezTo>
                  <a:pt x="403046" y="547120"/>
                  <a:pt x="504150" y="446173"/>
                  <a:pt x="504150" y="321991"/>
                </a:cubicBezTo>
                <a:cubicBezTo>
                  <a:pt x="504150" y="270638"/>
                  <a:pt x="486550" y="223582"/>
                  <a:pt x="457411" y="185507"/>
                </a:cubicBezTo>
                <a:lnTo>
                  <a:pt x="495545" y="147627"/>
                </a:lnTo>
                <a:cubicBezTo>
                  <a:pt x="534070" y="195269"/>
                  <a:pt x="557537" y="255994"/>
                  <a:pt x="557537" y="321991"/>
                </a:cubicBezTo>
                <a:cubicBezTo>
                  <a:pt x="557537" y="475462"/>
                  <a:pt x="432380" y="600230"/>
                  <a:pt x="278671" y="600230"/>
                </a:cubicBezTo>
                <a:cubicBezTo>
                  <a:pt x="124962" y="600230"/>
                  <a:pt x="0" y="475462"/>
                  <a:pt x="0" y="321991"/>
                </a:cubicBezTo>
                <a:cubicBezTo>
                  <a:pt x="0" y="168519"/>
                  <a:pt x="124962" y="43751"/>
                  <a:pt x="278671" y="43751"/>
                </a:cubicBezTo>
                <a:close/>
                <a:moveTo>
                  <a:pt x="531345" y="0"/>
                </a:moveTo>
                <a:cubicBezTo>
                  <a:pt x="541124" y="0"/>
                  <a:pt x="549142" y="8006"/>
                  <a:pt x="549142" y="17770"/>
                </a:cubicBezTo>
                <a:lnTo>
                  <a:pt x="549142" y="52138"/>
                </a:lnTo>
                <a:lnTo>
                  <a:pt x="583562" y="52138"/>
                </a:lnTo>
                <a:cubicBezTo>
                  <a:pt x="593340" y="52138"/>
                  <a:pt x="601358" y="59948"/>
                  <a:pt x="601358" y="69907"/>
                </a:cubicBezTo>
                <a:cubicBezTo>
                  <a:pt x="601358" y="79671"/>
                  <a:pt x="593340" y="87677"/>
                  <a:pt x="583562" y="87677"/>
                </a:cubicBezTo>
                <a:lnTo>
                  <a:pt x="538777" y="87677"/>
                </a:lnTo>
                <a:lnTo>
                  <a:pt x="522936" y="103299"/>
                </a:lnTo>
                <a:lnTo>
                  <a:pt x="531150" y="103299"/>
                </a:lnTo>
                <a:cubicBezTo>
                  <a:pt x="541124" y="103299"/>
                  <a:pt x="548946" y="111305"/>
                  <a:pt x="548946" y="121069"/>
                </a:cubicBezTo>
                <a:cubicBezTo>
                  <a:pt x="548946" y="130832"/>
                  <a:pt x="541124" y="138838"/>
                  <a:pt x="531150" y="138838"/>
                </a:cubicBezTo>
                <a:lnTo>
                  <a:pt x="487343" y="138838"/>
                </a:lnTo>
                <a:lnTo>
                  <a:pt x="291385" y="334696"/>
                </a:lnTo>
                <a:cubicBezTo>
                  <a:pt x="287865" y="338016"/>
                  <a:pt x="283367" y="339773"/>
                  <a:pt x="278673" y="339773"/>
                </a:cubicBezTo>
                <a:cubicBezTo>
                  <a:pt x="274175" y="339773"/>
                  <a:pt x="269677" y="338016"/>
                  <a:pt x="266157" y="334696"/>
                </a:cubicBezTo>
                <a:cubicBezTo>
                  <a:pt x="259116" y="327666"/>
                  <a:pt x="259116" y="316536"/>
                  <a:pt x="266157" y="309506"/>
                </a:cubicBezTo>
                <a:lnTo>
                  <a:pt x="461332" y="114625"/>
                </a:lnTo>
                <a:lnTo>
                  <a:pt x="461332" y="69126"/>
                </a:lnTo>
                <a:cubicBezTo>
                  <a:pt x="461332" y="59167"/>
                  <a:pt x="469155" y="51356"/>
                  <a:pt x="479129" y="51356"/>
                </a:cubicBezTo>
                <a:cubicBezTo>
                  <a:pt x="488907" y="51356"/>
                  <a:pt x="496926" y="59167"/>
                  <a:pt x="496926" y="69126"/>
                </a:cubicBezTo>
                <a:lnTo>
                  <a:pt x="496926" y="79085"/>
                </a:lnTo>
                <a:lnTo>
                  <a:pt x="513549" y="62487"/>
                </a:lnTo>
                <a:lnTo>
                  <a:pt x="513549" y="17770"/>
                </a:lnTo>
                <a:cubicBezTo>
                  <a:pt x="513549" y="8006"/>
                  <a:pt x="521567" y="0"/>
                  <a:pt x="531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search-documents_73615">
            <a:extLst>
              <a:ext uri="{FF2B5EF4-FFF2-40B4-BE49-F238E27FC236}">
                <a16:creationId xmlns:a16="http://schemas.microsoft.com/office/drawing/2014/main" id="{3A348912-BA57-42F2-B6D2-DA2C8D688CFA}"/>
              </a:ext>
            </a:extLst>
          </p:cNvPr>
          <p:cNvSpPr>
            <a:spLocks noChangeAspect="1"/>
          </p:cNvSpPr>
          <p:nvPr/>
        </p:nvSpPr>
        <p:spPr bwMode="auto">
          <a:xfrm>
            <a:off x="536704" y="5055907"/>
            <a:ext cx="378465" cy="391990"/>
          </a:xfrm>
          <a:custGeom>
            <a:avLst/>
            <a:gdLst>
              <a:gd name="connsiteX0" fmla="*/ 307751 w 586469"/>
              <a:gd name="connsiteY0" fmla="*/ 301103 h 607427"/>
              <a:gd name="connsiteX1" fmla="*/ 468697 w 586469"/>
              <a:gd name="connsiteY1" fmla="*/ 301103 h 607427"/>
              <a:gd name="connsiteX2" fmla="*/ 546247 w 586469"/>
              <a:gd name="connsiteY2" fmla="*/ 301103 h 607427"/>
              <a:gd name="connsiteX3" fmla="*/ 586469 w 586469"/>
              <a:gd name="connsiteY3" fmla="*/ 301103 h 607427"/>
              <a:gd name="connsiteX4" fmla="*/ 586469 w 586469"/>
              <a:gd name="connsiteY4" fmla="*/ 332857 h 607427"/>
              <a:gd name="connsiteX5" fmla="*/ 546247 w 586469"/>
              <a:gd name="connsiteY5" fmla="*/ 332857 h 607427"/>
              <a:gd name="connsiteX6" fmla="*/ 468697 w 586469"/>
              <a:gd name="connsiteY6" fmla="*/ 332857 h 607427"/>
              <a:gd name="connsiteX7" fmla="*/ 307751 w 586469"/>
              <a:gd name="connsiteY7" fmla="*/ 332857 h 607427"/>
              <a:gd name="connsiteX8" fmla="*/ 295598 w 586469"/>
              <a:gd name="connsiteY8" fmla="*/ 320711 h 607427"/>
              <a:gd name="connsiteX9" fmla="*/ 295598 w 586469"/>
              <a:gd name="connsiteY9" fmla="*/ 313249 h 607427"/>
              <a:gd name="connsiteX10" fmla="*/ 307751 w 586469"/>
              <a:gd name="connsiteY10" fmla="*/ 301103 h 607427"/>
              <a:gd name="connsiteX11" fmla="*/ 122002 w 586469"/>
              <a:gd name="connsiteY11" fmla="*/ 165476 h 607427"/>
              <a:gd name="connsiteX12" fmla="*/ 145152 w 586469"/>
              <a:gd name="connsiteY12" fmla="*/ 188589 h 607427"/>
              <a:gd name="connsiteX13" fmla="*/ 145152 w 586469"/>
              <a:gd name="connsiteY13" fmla="*/ 323050 h 607427"/>
              <a:gd name="connsiteX14" fmla="*/ 122002 w 586469"/>
              <a:gd name="connsiteY14" fmla="*/ 346163 h 607427"/>
              <a:gd name="connsiteX15" fmla="*/ 98852 w 586469"/>
              <a:gd name="connsiteY15" fmla="*/ 323050 h 607427"/>
              <a:gd name="connsiteX16" fmla="*/ 98852 w 586469"/>
              <a:gd name="connsiteY16" fmla="*/ 270121 h 607427"/>
              <a:gd name="connsiteX17" fmla="*/ 24655 w 586469"/>
              <a:gd name="connsiteY17" fmla="*/ 361360 h 607427"/>
              <a:gd name="connsiteX18" fmla="*/ 110832 w 586469"/>
              <a:gd name="connsiteY18" fmla="*/ 454332 h 607427"/>
              <a:gd name="connsiteX19" fmla="*/ 134792 w 586469"/>
              <a:gd name="connsiteY19" fmla="*/ 439887 h 607427"/>
              <a:gd name="connsiteX20" fmla="*/ 330528 w 586469"/>
              <a:gd name="connsiteY20" fmla="*/ 439887 h 607427"/>
              <a:gd name="connsiteX21" fmla="*/ 330528 w 586469"/>
              <a:gd name="connsiteY21" fmla="*/ 494029 h 607427"/>
              <a:gd name="connsiteX22" fmla="*/ 134792 w 586469"/>
              <a:gd name="connsiteY22" fmla="*/ 494029 h 607427"/>
              <a:gd name="connsiteX23" fmla="*/ 110543 w 586469"/>
              <a:gd name="connsiteY23" fmla="*/ 479005 h 607427"/>
              <a:gd name="connsiteX24" fmla="*/ 0 w 586469"/>
              <a:gd name="connsiteY24" fmla="*/ 361360 h 607427"/>
              <a:gd name="connsiteX25" fmla="*/ 98852 w 586469"/>
              <a:gd name="connsiteY25" fmla="*/ 245101 h 607427"/>
              <a:gd name="connsiteX26" fmla="*/ 98852 w 586469"/>
              <a:gd name="connsiteY26" fmla="*/ 188589 h 607427"/>
              <a:gd name="connsiteX27" fmla="*/ 122002 w 586469"/>
              <a:gd name="connsiteY27" fmla="*/ 165476 h 607427"/>
              <a:gd name="connsiteX28" fmla="*/ 563182 w 586469"/>
              <a:gd name="connsiteY28" fmla="*/ 131818 h 607427"/>
              <a:gd name="connsiteX29" fmla="*/ 569952 w 586469"/>
              <a:gd name="connsiteY29" fmla="*/ 145572 h 607427"/>
              <a:gd name="connsiteX30" fmla="*/ 521637 w 586469"/>
              <a:gd name="connsiteY30" fmla="*/ 286290 h 607427"/>
              <a:gd name="connsiteX31" fmla="*/ 520017 w 586469"/>
              <a:gd name="connsiteY31" fmla="*/ 289353 h 607427"/>
              <a:gd name="connsiteX32" fmla="*/ 511164 w 586469"/>
              <a:gd name="connsiteY32" fmla="*/ 293976 h 607427"/>
              <a:gd name="connsiteX33" fmla="*/ 339372 w 586469"/>
              <a:gd name="connsiteY33" fmla="*/ 293976 h 607427"/>
              <a:gd name="connsiteX34" fmla="*/ 328552 w 586469"/>
              <a:gd name="connsiteY34" fmla="*/ 283169 h 607427"/>
              <a:gd name="connsiteX35" fmla="*/ 339372 w 586469"/>
              <a:gd name="connsiteY35" fmla="*/ 272363 h 607427"/>
              <a:gd name="connsiteX36" fmla="*/ 503584 w 586469"/>
              <a:gd name="connsiteY36" fmla="*/ 272363 h 607427"/>
              <a:gd name="connsiteX37" fmla="*/ 549469 w 586469"/>
              <a:gd name="connsiteY37" fmla="*/ 138579 h 607427"/>
              <a:gd name="connsiteX38" fmla="*/ 563182 w 586469"/>
              <a:gd name="connsiteY38" fmla="*/ 131818 h 607427"/>
              <a:gd name="connsiteX39" fmla="*/ 216578 w 586469"/>
              <a:gd name="connsiteY39" fmla="*/ 110153 h 607427"/>
              <a:gd name="connsiteX40" fmla="*/ 285152 w 586469"/>
              <a:gd name="connsiteY40" fmla="*/ 189719 h 607427"/>
              <a:gd name="connsiteX41" fmla="*/ 285152 w 586469"/>
              <a:gd name="connsiteY41" fmla="*/ 207632 h 607427"/>
              <a:gd name="connsiteX42" fmla="*/ 288798 w 586469"/>
              <a:gd name="connsiteY42" fmla="*/ 207632 h 607427"/>
              <a:gd name="connsiteX43" fmla="*/ 442961 w 586469"/>
              <a:gd name="connsiteY43" fmla="*/ 207689 h 607427"/>
              <a:gd name="connsiteX44" fmla="*/ 469754 w 586469"/>
              <a:gd name="connsiteY44" fmla="*/ 234500 h 607427"/>
              <a:gd name="connsiteX45" fmla="*/ 442961 w 586469"/>
              <a:gd name="connsiteY45" fmla="*/ 261254 h 607427"/>
              <a:gd name="connsiteX46" fmla="*/ 289550 w 586469"/>
              <a:gd name="connsiteY46" fmla="*/ 261254 h 607427"/>
              <a:gd name="connsiteX47" fmla="*/ 283300 w 586469"/>
              <a:gd name="connsiteY47" fmla="*/ 261022 h 607427"/>
              <a:gd name="connsiteX48" fmla="*/ 266750 w 586469"/>
              <a:gd name="connsiteY48" fmla="*/ 253569 h 607427"/>
              <a:gd name="connsiteX49" fmla="*/ 214147 w 586469"/>
              <a:gd name="connsiteY49" fmla="*/ 196249 h 607427"/>
              <a:gd name="connsiteX50" fmla="*/ 207782 w 586469"/>
              <a:gd name="connsiteY50" fmla="*/ 195960 h 607427"/>
              <a:gd name="connsiteX51" fmla="*/ 207492 w 586469"/>
              <a:gd name="connsiteY51" fmla="*/ 202316 h 607427"/>
              <a:gd name="connsiteX52" fmla="*/ 260095 w 586469"/>
              <a:gd name="connsiteY52" fmla="*/ 259636 h 607427"/>
              <a:gd name="connsiteX53" fmla="*/ 283185 w 586469"/>
              <a:gd name="connsiteY53" fmla="*/ 269805 h 607427"/>
              <a:gd name="connsiteX54" fmla="*/ 285152 w 586469"/>
              <a:gd name="connsiteY54" fmla="*/ 269805 h 607427"/>
              <a:gd name="connsiteX55" fmla="*/ 285152 w 586469"/>
              <a:gd name="connsiteY55" fmla="*/ 343304 h 607427"/>
              <a:gd name="connsiteX56" fmla="*/ 291286 w 586469"/>
              <a:gd name="connsiteY56" fmla="*/ 343304 h 607427"/>
              <a:gd name="connsiteX57" fmla="*/ 351123 w 586469"/>
              <a:gd name="connsiteY57" fmla="*/ 343304 h 607427"/>
              <a:gd name="connsiteX58" fmla="*/ 366979 w 586469"/>
              <a:gd name="connsiteY58" fmla="*/ 343304 h 607427"/>
              <a:gd name="connsiteX59" fmla="*/ 375428 w 586469"/>
              <a:gd name="connsiteY59" fmla="*/ 343304 h 607427"/>
              <a:gd name="connsiteX60" fmla="*/ 409975 w 586469"/>
              <a:gd name="connsiteY60" fmla="*/ 377685 h 607427"/>
              <a:gd name="connsiteX61" fmla="*/ 409975 w 586469"/>
              <a:gd name="connsiteY61" fmla="*/ 572989 h 607427"/>
              <a:gd name="connsiteX62" fmla="*/ 375428 w 586469"/>
              <a:gd name="connsiteY62" fmla="*/ 607427 h 607427"/>
              <a:gd name="connsiteX63" fmla="*/ 340822 w 586469"/>
              <a:gd name="connsiteY63" fmla="*/ 572989 h 607427"/>
              <a:gd name="connsiteX64" fmla="*/ 340822 w 586469"/>
              <a:gd name="connsiteY64" fmla="*/ 429169 h 607427"/>
              <a:gd name="connsiteX65" fmla="*/ 291286 w 586469"/>
              <a:gd name="connsiteY65" fmla="*/ 429169 h 607427"/>
              <a:gd name="connsiteX66" fmla="*/ 274273 w 586469"/>
              <a:gd name="connsiteY66" fmla="*/ 429169 h 607427"/>
              <a:gd name="connsiteX67" fmla="*/ 234401 w 586469"/>
              <a:gd name="connsiteY67" fmla="*/ 429169 h 607427"/>
              <a:gd name="connsiteX68" fmla="*/ 198523 w 586469"/>
              <a:gd name="connsiteY68" fmla="*/ 429169 h 607427"/>
              <a:gd name="connsiteX69" fmla="*/ 155584 w 586469"/>
              <a:gd name="connsiteY69" fmla="*/ 388606 h 607427"/>
              <a:gd name="connsiteX70" fmla="*/ 155526 w 586469"/>
              <a:gd name="connsiteY70" fmla="*/ 386237 h 607427"/>
              <a:gd name="connsiteX71" fmla="*/ 155584 w 586469"/>
              <a:gd name="connsiteY71" fmla="*/ 383868 h 607427"/>
              <a:gd name="connsiteX72" fmla="*/ 155584 w 586469"/>
              <a:gd name="connsiteY72" fmla="*/ 366302 h 607427"/>
              <a:gd name="connsiteX73" fmla="*/ 155526 w 586469"/>
              <a:gd name="connsiteY73" fmla="*/ 363586 h 607427"/>
              <a:gd name="connsiteX74" fmla="*/ 155526 w 586469"/>
              <a:gd name="connsiteY74" fmla="*/ 171113 h 607427"/>
              <a:gd name="connsiteX75" fmla="*/ 216578 w 586469"/>
              <a:gd name="connsiteY75" fmla="*/ 110153 h 607427"/>
              <a:gd name="connsiteX76" fmla="*/ 295599 w 586469"/>
              <a:gd name="connsiteY76" fmla="*/ 0 h 607427"/>
              <a:gd name="connsiteX77" fmla="*/ 362848 w 586469"/>
              <a:gd name="connsiteY77" fmla="*/ 67179 h 607427"/>
              <a:gd name="connsiteX78" fmla="*/ 295599 w 586469"/>
              <a:gd name="connsiteY78" fmla="*/ 134358 h 607427"/>
              <a:gd name="connsiteX79" fmla="*/ 228350 w 586469"/>
              <a:gd name="connsiteY79" fmla="*/ 67179 h 607427"/>
              <a:gd name="connsiteX80" fmla="*/ 295599 w 586469"/>
              <a:gd name="connsiteY80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86469" h="607427">
                <a:moveTo>
                  <a:pt x="307751" y="301103"/>
                </a:moveTo>
                <a:lnTo>
                  <a:pt x="468697" y="301103"/>
                </a:lnTo>
                <a:lnTo>
                  <a:pt x="546247" y="301103"/>
                </a:lnTo>
                <a:lnTo>
                  <a:pt x="586469" y="301103"/>
                </a:lnTo>
                <a:lnTo>
                  <a:pt x="586469" y="332857"/>
                </a:lnTo>
                <a:lnTo>
                  <a:pt x="546247" y="332857"/>
                </a:lnTo>
                <a:lnTo>
                  <a:pt x="468697" y="332857"/>
                </a:lnTo>
                <a:lnTo>
                  <a:pt x="307751" y="332857"/>
                </a:lnTo>
                <a:cubicBezTo>
                  <a:pt x="301038" y="332857"/>
                  <a:pt x="295598" y="327420"/>
                  <a:pt x="295598" y="320711"/>
                </a:cubicBezTo>
                <a:lnTo>
                  <a:pt x="295598" y="313249"/>
                </a:lnTo>
                <a:cubicBezTo>
                  <a:pt x="295598" y="306540"/>
                  <a:pt x="301038" y="301103"/>
                  <a:pt x="307751" y="301103"/>
                </a:cubicBezTo>
                <a:close/>
                <a:moveTo>
                  <a:pt x="122002" y="165476"/>
                </a:moveTo>
                <a:cubicBezTo>
                  <a:pt x="134792" y="165476"/>
                  <a:pt x="145152" y="175819"/>
                  <a:pt x="145152" y="188589"/>
                </a:cubicBezTo>
                <a:lnTo>
                  <a:pt x="145152" y="323050"/>
                </a:lnTo>
                <a:cubicBezTo>
                  <a:pt x="145152" y="335820"/>
                  <a:pt x="134792" y="346163"/>
                  <a:pt x="122002" y="346163"/>
                </a:cubicBezTo>
                <a:cubicBezTo>
                  <a:pt x="109211" y="346163"/>
                  <a:pt x="98852" y="335820"/>
                  <a:pt x="98852" y="323050"/>
                </a:cubicBezTo>
                <a:lnTo>
                  <a:pt x="98852" y="270121"/>
                </a:lnTo>
                <a:cubicBezTo>
                  <a:pt x="56545" y="279019"/>
                  <a:pt x="24655" y="316520"/>
                  <a:pt x="24655" y="361360"/>
                </a:cubicBezTo>
                <a:cubicBezTo>
                  <a:pt x="24655" y="410360"/>
                  <a:pt x="62679" y="450634"/>
                  <a:pt x="110832" y="454332"/>
                </a:cubicBezTo>
                <a:cubicBezTo>
                  <a:pt x="115346" y="445780"/>
                  <a:pt x="124375" y="439887"/>
                  <a:pt x="134792" y="439887"/>
                </a:cubicBezTo>
                <a:lnTo>
                  <a:pt x="330528" y="439887"/>
                </a:lnTo>
                <a:lnTo>
                  <a:pt x="330528" y="494029"/>
                </a:lnTo>
                <a:lnTo>
                  <a:pt x="134792" y="494029"/>
                </a:lnTo>
                <a:cubicBezTo>
                  <a:pt x="124201" y="494029"/>
                  <a:pt x="114999" y="487904"/>
                  <a:pt x="110543" y="479005"/>
                </a:cubicBezTo>
                <a:cubicBezTo>
                  <a:pt x="48963" y="475134"/>
                  <a:pt x="0" y="423823"/>
                  <a:pt x="0" y="361360"/>
                </a:cubicBezTo>
                <a:cubicBezTo>
                  <a:pt x="0" y="302941"/>
                  <a:pt x="42828" y="254288"/>
                  <a:pt x="98852" y="245101"/>
                </a:cubicBezTo>
                <a:lnTo>
                  <a:pt x="98852" y="188589"/>
                </a:lnTo>
                <a:cubicBezTo>
                  <a:pt x="98852" y="175819"/>
                  <a:pt x="109211" y="165476"/>
                  <a:pt x="122002" y="165476"/>
                </a:cubicBezTo>
                <a:close/>
                <a:moveTo>
                  <a:pt x="563182" y="131818"/>
                </a:moveTo>
                <a:cubicBezTo>
                  <a:pt x="568852" y="133783"/>
                  <a:pt x="571861" y="139909"/>
                  <a:pt x="569952" y="145572"/>
                </a:cubicBezTo>
                <a:lnTo>
                  <a:pt x="521637" y="286290"/>
                </a:lnTo>
                <a:cubicBezTo>
                  <a:pt x="521290" y="287446"/>
                  <a:pt x="520711" y="288428"/>
                  <a:pt x="520017" y="289353"/>
                </a:cubicBezTo>
                <a:cubicBezTo>
                  <a:pt x="518107" y="292127"/>
                  <a:pt x="514867" y="293976"/>
                  <a:pt x="511164" y="293976"/>
                </a:cubicBezTo>
                <a:lnTo>
                  <a:pt x="339372" y="293976"/>
                </a:lnTo>
                <a:cubicBezTo>
                  <a:pt x="333412" y="293976"/>
                  <a:pt x="328552" y="289122"/>
                  <a:pt x="328552" y="283169"/>
                </a:cubicBezTo>
                <a:cubicBezTo>
                  <a:pt x="328552" y="277217"/>
                  <a:pt x="333412" y="272363"/>
                  <a:pt x="339372" y="272363"/>
                </a:cubicBezTo>
                <a:lnTo>
                  <a:pt x="503584" y="272363"/>
                </a:lnTo>
                <a:lnTo>
                  <a:pt x="549469" y="138579"/>
                </a:lnTo>
                <a:cubicBezTo>
                  <a:pt x="551378" y="132916"/>
                  <a:pt x="557511" y="129911"/>
                  <a:pt x="563182" y="131818"/>
                </a:cubicBezTo>
                <a:close/>
                <a:moveTo>
                  <a:pt x="216578" y="110153"/>
                </a:moveTo>
                <a:lnTo>
                  <a:pt x="285152" y="189719"/>
                </a:lnTo>
                <a:lnTo>
                  <a:pt x="285152" y="207632"/>
                </a:lnTo>
                <a:lnTo>
                  <a:pt x="288798" y="207632"/>
                </a:lnTo>
                <a:lnTo>
                  <a:pt x="442961" y="207689"/>
                </a:lnTo>
                <a:cubicBezTo>
                  <a:pt x="457775" y="207689"/>
                  <a:pt x="469754" y="219708"/>
                  <a:pt x="469754" y="234500"/>
                </a:cubicBezTo>
                <a:cubicBezTo>
                  <a:pt x="469754" y="249293"/>
                  <a:pt x="457775" y="261254"/>
                  <a:pt x="442961" y="261254"/>
                </a:cubicBezTo>
                <a:lnTo>
                  <a:pt x="289550" y="261254"/>
                </a:lnTo>
                <a:cubicBezTo>
                  <a:pt x="289550" y="261254"/>
                  <a:pt x="283532" y="261022"/>
                  <a:pt x="283300" y="261022"/>
                </a:cubicBezTo>
                <a:cubicBezTo>
                  <a:pt x="276935" y="260791"/>
                  <a:pt x="271032" y="258249"/>
                  <a:pt x="266750" y="253569"/>
                </a:cubicBezTo>
                <a:lnTo>
                  <a:pt x="214147" y="196249"/>
                </a:lnTo>
                <a:cubicBezTo>
                  <a:pt x="212469" y="194400"/>
                  <a:pt x="209576" y="194284"/>
                  <a:pt x="207782" y="195960"/>
                </a:cubicBezTo>
                <a:cubicBezTo>
                  <a:pt x="205930" y="197635"/>
                  <a:pt x="205814" y="200467"/>
                  <a:pt x="207492" y="202316"/>
                </a:cubicBezTo>
                <a:lnTo>
                  <a:pt x="260095" y="259636"/>
                </a:lnTo>
                <a:cubicBezTo>
                  <a:pt x="266056" y="266107"/>
                  <a:pt x="274447" y="269805"/>
                  <a:pt x="283185" y="269805"/>
                </a:cubicBezTo>
                <a:cubicBezTo>
                  <a:pt x="283300" y="269805"/>
                  <a:pt x="285152" y="269805"/>
                  <a:pt x="285152" y="269805"/>
                </a:cubicBezTo>
                <a:lnTo>
                  <a:pt x="285152" y="343304"/>
                </a:lnTo>
                <a:lnTo>
                  <a:pt x="291286" y="343304"/>
                </a:lnTo>
                <a:lnTo>
                  <a:pt x="351123" y="343304"/>
                </a:lnTo>
                <a:lnTo>
                  <a:pt x="366979" y="343304"/>
                </a:lnTo>
                <a:lnTo>
                  <a:pt x="375428" y="343304"/>
                </a:lnTo>
                <a:cubicBezTo>
                  <a:pt x="394524" y="343304"/>
                  <a:pt x="409975" y="358674"/>
                  <a:pt x="409975" y="377685"/>
                </a:cubicBezTo>
                <a:lnTo>
                  <a:pt x="409975" y="572989"/>
                </a:lnTo>
                <a:cubicBezTo>
                  <a:pt x="409975" y="591999"/>
                  <a:pt x="394524" y="607427"/>
                  <a:pt x="375428" y="607427"/>
                </a:cubicBezTo>
                <a:cubicBezTo>
                  <a:pt x="356331" y="607427"/>
                  <a:pt x="340822" y="591999"/>
                  <a:pt x="340822" y="572989"/>
                </a:cubicBezTo>
                <a:lnTo>
                  <a:pt x="340822" y="429169"/>
                </a:lnTo>
                <a:lnTo>
                  <a:pt x="291286" y="429169"/>
                </a:lnTo>
                <a:lnTo>
                  <a:pt x="274273" y="429169"/>
                </a:lnTo>
                <a:lnTo>
                  <a:pt x="234401" y="429169"/>
                </a:lnTo>
                <a:lnTo>
                  <a:pt x="198523" y="429169"/>
                </a:lnTo>
                <a:cubicBezTo>
                  <a:pt x="175606" y="429169"/>
                  <a:pt x="156857" y="411256"/>
                  <a:pt x="155584" y="388606"/>
                </a:cubicBezTo>
                <a:cubicBezTo>
                  <a:pt x="155526" y="387797"/>
                  <a:pt x="155526" y="387046"/>
                  <a:pt x="155526" y="386237"/>
                </a:cubicBezTo>
                <a:cubicBezTo>
                  <a:pt x="155526" y="385428"/>
                  <a:pt x="155526" y="384619"/>
                  <a:pt x="155584" y="383868"/>
                </a:cubicBezTo>
                <a:lnTo>
                  <a:pt x="155584" y="366302"/>
                </a:lnTo>
                <a:cubicBezTo>
                  <a:pt x="155526" y="365377"/>
                  <a:pt x="155526" y="364453"/>
                  <a:pt x="155526" y="363586"/>
                </a:cubicBezTo>
                <a:lnTo>
                  <a:pt x="155526" y="171113"/>
                </a:lnTo>
                <a:cubicBezTo>
                  <a:pt x="155526" y="137426"/>
                  <a:pt x="182840" y="110153"/>
                  <a:pt x="216578" y="110153"/>
                </a:cubicBezTo>
                <a:close/>
                <a:moveTo>
                  <a:pt x="295599" y="0"/>
                </a:moveTo>
                <a:cubicBezTo>
                  <a:pt x="332740" y="0"/>
                  <a:pt x="362848" y="30077"/>
                  <a:pt x="362848" y="67179"/>
                </a:cubicBezTo>
                <a:cubicBezTo>
                  <a:pt x="362848" y="104281"/>
                  <a:pt x="332740" y="134358"/>
                  <a:pt x="295599" y="134358"/>
                </a:cubicBezTo>
                <a:cubicBezTo>
                  <a:pt x="258458" y="134358"/>
                  <a:pt x="228350" y="104281"/>
                  <a:pt x="228350" y="67179"/>
                </a:cubicBezTo>
                <a:cubicBezTo>
                  <a:pt x="228350" y="30077"/>
                  <a:pt x="258458" y="0"/>
                  <a:pt x="2955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speech-bubble_121922">
            <a:extLst>
              <a:ext uri="{FF2B5EF4-FFF2-40B4-BE49-F238E27FC236}">
                <a16:creationId xmlns:a16="http://schemas.microsoft.com/office/drawing/2014/main" id="{C50E0397-A846-4EED-A0C9-C1E51F2CCA72}"/>
              </a:ext>
            </a:extLst>
          </p:cNvPr>
          <p:cNvSpPr>
            <a:spLocks noChangeAspect="1"/>
          </p:cNvSpPr>
          <p:nvPr/>
        </p:nvSpPr>
        <p:spPr bwMode="auto">
          <a:xfrm>
            <a:off x="2928601" y="6042946"/>
            <a:ext cx="391990" cy="301576"/>
          </a:xfrm>
          <a:custGeom>
            <a:avLst/>
            <a:gdLst>
              <a:gd name="T0" fmla="*/ 225185 h 604667"/>
              <a:gd name="T1" fmla="*/ 225185 h 604667"/>
              <a:gd name="T2" fmla="*/ 225185 h 604667"/>
              <a:gd name="T3" fmla="*/ 225185 h 604667"/>
              <a:gd name="T4" fmla="*/ 225185 h 604667"/>
              <a:gd name="T5" fmla="*/ 225185 h 604667"/>
              <a:gd name="T6" fmla="*/ 225185 h 604667"/>
              <a:gd name="T7" fmla="*/ 225185 h 604667"/>
              <a:gd name="T8" fmla="*/ 225185 h 604667"/>
              <a:gd name="T9" fmla="*/ 225185 h 604667"/>
              <a:gd name="T10" fmla="*/ 225185 h 604667"/>
              <a:gd name="T11" fmla="*/ 225185 h 604667"/>
              <a:gd name="T12" fmla="*/ 225185 h 604667"/>
              <a:gd name="T13" fmla="*/ 225185 h 604667"/>
              <a:gd name="T14" fmla="*/ 225185 h 604667"/>
              <a:gd name="T15" fmla="*/ 225185 h 604667"/>
              <a:gd name="T16" fmla="*/ 225185 h 604667"/>
              <a:gd name="T17" fmla="*/ 225185 h 604667"/>
              <a:gd name="T18" fmla="*/ 225185 h 604667"/>
              <a:gd name="T19" fmla="*/ 225185 h 604667"/>
              <a:gd name="T20" fmla="*/ 225185 h 604667"/>
              <a:gd name="T21" fmla="*/ 225185 h 604667"/>
              <a:gd name="T22" fmla="*/ 225185 h 604667"/>
              <a:gd name="T23" fmla="*/ 225185 h 604667"/>
              <a:gd name="T24" fmla="*/ 225185 h 604667"/>
              <a:gd name="T25" fmla="*/ 225185 h 604667"/>
              <a:gd name="T26" fmla="*/ 225185 h 604667"/>
              <a:gd name="T27" fmla="*/ 225185 h 604667"/>
              <a:gd name="T28" fmla="*/ 225185 h 604667"/>
              <a:gd name="T29" fmla="*/ 225185 h 604667"/>
              <a:gd name="T30" fmla="*/ 225185 h 604667"/>
              <a:gd name="T31" fmla="*/ 225185 h 604667"/>
              <a:gd name="T32" fmla="*/ 225185 h 604667"/>
              <a:gd name="T33" fmla="*/ 225185 h 604667"/>
              <a:gd name="T34" fmla="*/ 225185 h 604667"/>
              <a:gd name="T35" fmla="*/ 225185 h 604667"/>
              <a:gd name="T36" fmla="*/ 225185 h 604667"/>
              <a:gd name="T37" fmla="*/ 225185 h 604667"/>
              <a:gd name="T38" fmla="*/ 225185 h 604667"/>
              <a:gd name="T39" fmla="*/ 225185 h 604667"/>
              <a:gd name="T40" fmla="*/ 225185 h 604667"/>
              <a:gd name="T41" fmla="*/ 225185 h 604667"/>
              <a:gd name="T42" fmla="*/ 225185 h 604667"/>
              <a:gd name="T43" fmla="*/ 225185 h 604667"/>
              <a:gd name="T44" fmla="*/ 225185 h 604667"/>
              <a:gd name="T45" fmla="*/ 225185 h 604667"/>
              <a:gd name="T46" fmla="*/ 225185 h 604667"/>
              <a:gd name="T47" fmla="*/ 225185 h 604667"/>
              <a:gd name="T48" fmla="*/ 225185 h 604667"/>
              <a:gd name="T49" fmla="*/ 225185 h 604667"/>
              <a:gd name="T50" fmla="*/ 225185 h 604667"/>
              <a:gd name="T51" fmla="*/ 225185 h 604667"/>
              <a:gd name="T52" fmla="*/ 225185 h 604667"/>
              <a:gd name="T53" fmla="*/ 225185 h 604667"/>
              <a:gd name="T54" fmla="*/ 225185 h 604667"/>
              <a:gd name="T55" fmla="*/ 225185 h 604667"/>
              <a:gd name="T56" fmla="*/ 225185 h 604667"/>
              <a:gd name="T57" fmla="*/ 225185 h 604667"/>
              <a:gd name="T58" fmla="*/ 225185 h 604667"/>
              <a:gd name="T59" fmla="*/ 225185 h 604667"/>
              <a:gd name="T60" fmla="*/ 225185 h 604667"/>
              <a:gd name="T61" fmla="*/ 225185 h 604667"/>
              <a:gd name="T62" fmla="*/ 225185 h 604667"/>
              <a:gd name="T63" fmla="*/ 225185 h 604667"/>
              <a:gd name="T64" fmla="*/ 225185 h 604667"/>
              <a:gd name="T65" fmla="*/ 225185 h 604667"/>
              <a:gd name="T66" fmla="*/ 225185 h 604667"/>
              <a:gd name="T67" fmla="*/ 225185 h 604667"/>
              <a:gd name="T68" fmla="*/ 225185 h 604667"/>
              <a:gd name="T69" fmla="*/ 225185 h 604667"/>
              <a:gd name="T70" fmla="*/ 225185 h 604667"/>
              <a:gd name="T71" fmla="*/ 225185 h 604667"/>
              <a:gd name="T72" fmla="*/ 225185 h 604667"/>
              <a:gd name="T73" fmla="*/ 225185 h 604667"/>
              <a:gd name="T74" fmla="*/ 225185 h 604667"/>
              <a:gd name="T75" fmla="*/ 225185 h 604667"/>
              <a:gd name="T76" fmla="*/ 225185 h 604667"/>
              <a:gd name="T77" fmla="*/ 225185 h 604667"/>
              <a:gd name="T78" fmla="*/ 225185 h 604667"/>
              <a:gd name="T79" fmla="*/ 225185 h 604667"/>
              <a:gd name="T80" fmla="*/ 225185 h 604667"/>
              <a:gd name="T81" fmla="*/ 225185 h 604667"/>
              <a:gd name="T82" fmla="*/ 225185 h 604667"/>
              <a:gd name="T83" fmla="*/ 225185 h 604667"/>
              <a:gd name="T84" fmla="*/ 225185 h 604667"/>
              <a:gd name="T85" fmla="*/ 225185 h 604667"/>
              <a:gd name="T86" fmla="*/ 225185 h 604667"/>
              <a:gd name="T87" fmla="*/ 225185 h 604667"/>
              <a:gd name="T88" fmla="*/ 225185 h 604667"/>
              <a:gd name="T89" fmla="*/ 225185 h 604667"/>
              <a:gd name="T90" fmla="*/ 225185 h 604667"/>
              <a:gd name="T91" fmla="*/ 225185 h 604667"/>
              <a:gd name="T92" fmla="*/ 225185 h 604667"/>
              <a:gd name="T93" fmla="*/ 225185 h 604667"/>
              <a:gd name="T94" fmla="*/ 225185 h 604667"/>
              <a:gd name="T95" fmla="*/ 225185 h 604667"/>
              <a:gd name="T96" fmla="*/ 225185 h 604667"/>
              <a:gd name="T97" fmla="*/ 225185 h 604667"/>
              <a:gd name="T98" fmla="*/ 225185 h 604667"/>
              <a:gd name="T99" fmla="*/ 225185 h 604667"/>
              <a:gd name="T100" fmla="*/ 225185 h 604667"/>
              <a:gd name="T101" fmla="*/ 225185 h 604667"/>
              <a:gd name="T102" fmla="*/ 225185 h 604667"/>
              <a:gd name="T103" fmla="*/ 225185 h 604667"/>
              <a:gd name="T104" fmla="*/ 225185 h 604667"/>
              <a:gd name="T105" fmla="*/ 225185 h 604667"/>
              <a:gd name="T106" fmla="*/ 225185 h 604667"/>
              <a:gd name="T107" fmla="*/ 225185 h 604667"/>
              <a:gd name="T108" fmla="*/ 225185 h 604667"/>
              <a:gd name="T109" fmla="*/ 225185 h 604667"/>
              <a:gd name="T110" fmla="*/ 225185 h 604667"/>
              <a:gd name="T111" fmla="*/ 225185 h 604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767" h="3673">
                <a:moveTo>
                  <a:pt x="4767" y="2763"/>
                </a:moveTo>
                <a:lnTo>
                  <a:pt x="4767" y="3376"/>
                </a:lnTo>
                <a:lnTo>
                  <a:pt x="2755" y="3376"/>
                </a:lnTo>
                <a:lnTo>
                  <a:pt x="2755" y="2763"/>
                </a:lnTo>
                <a:lnTo>
                  <a:pt x="4767" y="2763"/>
                </a:lnTo>
                <a:close/>
                <a:moveTo>
                  <a:pt x="2536" y="475"/>
                </a:moveTo>
                <a:cubicBezTo>
                  <a:pt x="2536" y="415"/>
                  <a:pt x="2585" y="366"/>
                  <a:pt x="2645" y="366"/>
                </a:cubicBezTo>
                <a:cubicBezTo>
                  <a:pt x="2705" y="366"/>
                  <a:pt x="2754" y="415"/>
                  <a:pt x="2754" y="475"/>
                </a:cubicBezTo>
                <a:lnTo>
                  <a:pt x="2754" y="604"/>
                </a:lnTo>
                <a:lnTo>
                  <a:pt x="2536" y="604"/>
                </a:lnTo>
                <a:lnTo>
                  <a:pt x="2536" y="475"/>
                </a:lnTo>
                <a:close/>
                <a:moveTo>
                  <a:pt x="2483" y="475"/>
                </a:moveTo>
                <a:lnTo>
                  <a:pt x="2483" y="614"/>
                </a:lnTo>
                <a:lnTo>
                  <a:pt x="2209" y="614"/>
                </a:lnTo>
                <a:lnTo>
                  <a:pt x="2209" y="475"/>
                </a:lnTo>
                <a:cubicBezTo>
                  <a:pt x="2209" y="386"/>
                  <a:pt x="2136" y="313"/>
                  <a:pt x="2047" y="313"/>
                </a:cubicBezTo>
                <a:cubicBezTo>
                  <a:pt x="1957" y="313"/>
                  <a:pt x="1884" y="386"/>
                  <a:pt x="1884" y="475"/>
                </a:cubicBezTo>
                <a:lnTo>
                  <a:pt x="1884" y="614"/>
                </a:lnTo>
                <a:lnTo>
                  <a:pt x="1754" y="614"/>
                </a:lnTo>
                <a:lnTo>
                  <a:pt x="1754" y="0"/>
                </a:lnTo>
                <a:lnTo>
                  <a:pt x="2948" y="0"/>
                </a:lnTo>
                <a:lnTo>
                  <a:pt x="2948" y="614"/>
                </a:lnTo>
                <a:lnTo>
                  <a:pt x="2807" y="614"/>
                </a:lnTo>
                <a:lnTo>
                  <a:pt x="2807" y="475"/>
                </a:lnTo>
                <a:cubicBezTo>
                  <a:pt x="2807" y="386"/>
                  <a:pt x="2734" y="313"/>
                  <a:pt x="2645" y="313"/>
                </a:cubicBezTo>
                <a:cubicBezTo>
                  <a:pt x="2555" y="313"/>
                  <a:pt x="2483" y="386"/>
                  <a:pt x="2483" y="475"/>
                </a:cubicBezTo>
                <a:close/>
                <a:moveTo>
                  <a:pt x="1938" y="475"/>
                </a:moveTo>
                <a:cubicBezTo>
                  <a:pt x="1938" y="415"/>
                  <a:pt x="1987" y="366"/>
                  <a:pt x="2047" y="366"/>
                </a:cubicBezTo>
                <a:cubicBezTo>
                  <a:pt x="2107" y="366"/>
                  <a:pt x="2156" y="415"/>
                  <a:pt x="2156" y="475"/>
                </a:cubicBezTo>
                <a:lnTo>
                  <a:pt x="2156" y="604"/>
                </a:lnTo>
                <a:lnTo>
                  <a:pt x="1938" y="604"/>
                </a:lnTo>
                <a:lnTo>
                  <a:pt x="1938" y="475"/>
                </a:lnTo>
                <a:lnTo>
                  <a:pt x="1938" y="475"/>
                </a:lnTo>
                <a:close/>
                <a:moveTo>
                  <a:pt x="2678" y="1025"/>
                </a:moveTo>
                <a:lnTo>
                  <a:pt x="2678" y="1305"/>
                </a:lnTo>
                <a:lnTo>
                  <a:pt x="2008" y="1305"/>
                </a:lnTo>
                <a:lnTo>
                  <a:pt x="2008" y="1025"/>
                </a:lnTo>
                <a:lnTo>
                  <a:pt x="2678" y="1025"/>
                </a:lnTo>
                <a:close/>
                <a:moveTo>
                  <a:pt x="2678" y="1381"/>
                </a:moveTo>
                <a:lnTo>
                  <a:pt x="2678" y="1650"/>
                </a:lnTo>
                <a:lnTo>
                  <a:pt x="2008" y="1650"/>
                </a:lnTo>
                <a:lnTo>
                  <a:pt x="2008" y="1381"/>
                </a:lnTo>
                <a:lnTo>
                  <a:pt x="2678" y="1381"/>
                </a:lnTo>
                <a:close/>
                <a:moveTo>
                  <a:pt x="2678" y="1727"/>
                </a:moveTo>
                <a:lnTo>
                  <a:pt x="2678" y="1995"/>
                </a:lnTo>
                <a:lnTo>
                  <a:pt x="2008" y="1995"/>
                </a:lnTo>
                <a:lnTo>
                  <a:pt x="2008" y="1727"/>
                </a:lnTo>
                <a:lnTo>
                  <a:pt x="2678" y="1727"/>
                </a:lnTo>
                <a:close/>
                <a:moveTo>
                  <a:pt x="2678" y="2072"/>
                </a:moveTo>
                <a:lnTo>
                  <a:pt x="2678" y="2307"/>
                </a:lnTo>
                <a:lnTo>
                  <a:pt x="2008" y="2307"/>
                </a:lnTo>
                <a:lnTo>
                  <a:pt x="2008" y="2072"/>
                </a:lnTo>
                <a:lnTo>
                  <a:pt x="2678" y="2072"/>
                </a:lnTo>
                <a:close/>
                <a:moveTo>
                  <a:pt x="2678" y="2384"/>
                </a:moveTo>
                <a:lnTo>
                  <a:pt x="2678" y="2686"/>
                </a:lnTo>
                <a:lnTo>
                  <a:pt x="2008" y="2686"/>
                </a:lnTo>
                <a:lnTo>
                  <a:pt x="2008" y="2384"/>
                </a:lnTo>
                <a:lnTo>
                  <a:pt x="2678" y="2384"/>
                </a:lnTo>
                <a:close/>
                <a:moveTo>
                  <a:pt x="2678" y="2763"/>
                </a:moveTo>
                <a:lnTo>
                  <a:pt x="2678" y="3033"/>
                </a:lnTo>
                <a:lnTo>
                  <a:pt x="2008" y="3033"/>
                </a:lnTo>
                <a:lnTo>
                  <a:pt x="2008" y="2763"/>
                </a:lnTo>
                <a:lnTo>
                  <a:pt x="2678" y="2763"/>
                </a:lnTo>
                <a:close/>
                <a:moveTo>
                  <a:pt x="2678" y="3110"/>
                </a:moveTo>
                <a:lnTo>
                  <a:pt x="2678" y="3376"/>
                </a:lnTo>
                <a:lnTo>
                  <a:pt x="2008" y="3376"/>
                </a:lnTo>
                <a:lnTo>
                  <a:pt x="2008" y="3110"/>
                </a:lnTo>
                <a:lnTo>
                  <a:pt x="2678" y="3110"/>
                </a:lnTo>
                <a:close/>
                <a:moveTo>
                  <a:pt x="2678" y="3453"/>
                </a:moveTo>
                <a:lnTo>
                  <a:pt x="2678" y="3673"/>
                </a:lnTo>
                <a:lnTo>
                  <a:pt x="2008" y="3673"/>
                </a:lnTo>
                <a:lnTo>
                  <a:pt x="2008" y="3453"/>
                </a:lnTo>
                <a:lnTo>
                  <a:pt x="2678" y="3453"/>
                </a:lnTo>
                <a:close/>
                <a:moveTo>
                  <a:pt x="2008" y="949"/>
                </a:moveTo>
                <a:lnTo>
                  <a:pt x="2008" y="691"/>
                </a:lnTo>
                <a:lnTo>
                  <a:pt x="2678" y="691"/>
                </a:lnTo>
                <a:lnTo>
                  <a:pt x="2678" y="949"/>
                </a:lnTo>
                <a:lnTo>
                  <a:pt x="2008" y="949"/>
                </a:lnTo>
                <a:close/>
                <a:moveTo>
                  <a:pt x="2755" y="1305"/>
                </a:moveTo>
                <a:lnTo>
                  <a:pt x="2755" y="691"/>
                </a:lnTo>
                <a:lnTo>
                  <a:pt x="3376" y="691"/>
                </a:lnTo>
                <a:lnTo>
                  <a:pt x="3376" y="1305"/>
                </a:lnTo>
                <a:lnTo>
                  <a:pt x="2755" y="1305"/>
                </a:lnTo>
                <a:close/>
                <a:moveTo>
                  <a:pt x="2755" y="1995"/>
                </a:moveTo>
                <a:lnTo>
                  <a:pt x="2755" y="1381"/>
                </a:lnTo>
                <a:lnTo>
                  <a:pt x="3839" y="1381"/>
                </a:lnTo>
                <a:lnTo>
                  <a:pt x="3839" y="1995"/>
                </a:lnTo>
                <a:lnTo>
                  <a:pt x="2755" y="1995"/>
                </a:lnTo>
                <a:close/>
                <a:moveTo>
                  <a:pt x="2755" y="2686"/>
                </a:moveTo>
                <a:lnTo>
                  <a:pt x="2755" y="2072"/>
                </a:lnTo>
                <a:lnTo>
                  <a:pt x="4283" y="2072"/>
                </a:lnTo>
                <a:lnTo>
                  <a:pt x="4283" y="2686"/>
                </a:lnTo>
                <a:lnTo>
                  <a:pt x="2755" y="2686"/>
                </a:lnTo>
                <a:close/>
                <a:moveTo>
                  <a:pt x="1327" y="1305"/>
                </a:moveTo>
                <a:lnTo>
                  <a:pt x="1327" y="691"/>
                </a:lnTo>
                <a:lnTo>
                  <a:pt x="1931" y="691"/>
                </a:lnTo>
                <a:lnTo>
                  <a:pt x="1931" y="1305"/>
                </a:lnTo>
                <a:lnTo>
                  <a:pt x="1327" y="1305"/>
                </a:lnTo>
                <a:close/>
                <a:moveTo>
                  <a:pt x="862" y="1995"/>
                </a:moveTo>
                <a:lnTo>
                  <a:pt x="862" y="1381"/>
                </a:lnTo>
                <a:lnTo>
                  <a:pt x="1931" y="1381"/>
                </a:lnTo>
                <a:lnTo>
                  <a:pt x="1931" y="1995"/>
                </a:lnTo>
                <a:lnTo>
                  <a:pt x="862" y="1995"/>
                </a:lnTo>
                <a:close/>
                <a:moveTo>
                  <a:pt x="484" y="2686"/>
                </a:moveTo>
                <a:lnTo>
                  <a:pt x="484" y="2072"/>
                </a:lnTo>
                <a:lnTo>
                  <a:pt x="1931" y="2072"/>
                </a:lnTo>
                <a:lnTo>
                  <a:pt x="1931" y="2686"/>
                </a:lnTo>
                <a:lnTo>
                  <a:pt x="484" y="2686"/>
                </a:lnTo>
                <a:close/>
                <a:moveTo>
                  <a:pt x="0" y="3376"/>
                </a:moveTo>
                <a:lnTo>
                  <a:pt x="0" y="2763"/>
                </a:lnTo>
                <a:lnTo>
                  <a:pt x="1931" y="2763"/>
                </a:lnTo>
                <a:lnTo>
                  <a:pt x="1931" y="3376"/>
                </a:lnTo>
                <a:lnTo>
                  <a:pt x="0" y="3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677A25-FBB8-E95B-DD0C-72E4BDD17534}"/>
              </a:ext>
            </a:extLst>
          </p:cNvPr>
          <p:cNvGrpSpPr/>
          <p:nvPr/>
        </p:nvGrpSpPr>
        <p:grpSpPr>
          <a:xfrm>
            <a:off x="7345343" y="1792232"/>
            <a:ext cx="544058" cy="544058"/>
            <a:chOff x="8740786" y="1450239"/>
            <a:chExt cx="544058" cy="54405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4AAA5B6-B56C-B24C-351D-88C1443C72E3}"/>
                </a:ext>
              </a:extLst>
            </p:cNvPr>
            <p:cNvSpPr/>
            <p:nvPr/>
          </p:nvSpPr>
          <p:spPr>
            <a:xfrm>
              <a:off x="8740786" y="1450239"/>
              <a:ext cx="544058" cy="544058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1D43C59-12C0-A92B-D0E8-7DD71894FA86}"/>
                </a:ext>
              </a:extLst>
            </p:cNvPr>
            <p:cNvSpPr txBox="1"/>
            <p:nvPr/>
          </p:nvSpPr>
          <p:spPr>
            <a:xfrm>
              <a:off x="8855321" y="1562197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D1E2F2-5F65-954A-08CC-7EF253690BAE}"/>
              </a:ext>
            </a:extLst>
          </p:cNvPr>
          <p:cNvSpPr txBox="1"/>
          <p:nvPr/>
        </p:nvSpPr>
        <p:spPr>
          <a:xfrm>
            <a:off x="7993700" y="1855771"/>
            <a:ext cx="396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相似用户推荐</a:t>
            </a: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曲风推荐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84F5EA-85EF-27C3-FCFD-AEE847754102}"/>
              </a:ext>
            </a:extLst>
          </p:cNvPr>
          <p:cNvGrpSpPr/>
          <p:nvPr/>
        </p:nvGrpSpPr>
        <p:grpSpPr>
          <a:xfrm>
            <a:off x="7345343" y="2853600"/>
            <a:ext cx="544058" cy="544058"/>
            <a:chOff x="11104687" y="1114691"/>
            <a:chExt cx="544058" cy="54405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F03E800-352F-AD19-806F-965A30A3C0D6}"/>
                </a:ext>
              </a:extLst>
            </p:cNvPr>
            <p:cNvSpPr/>
            <p:nvPr/>
          </p:nvSpPr>
          <p:spPr>
            <a:xfrm>
              <a:off x="11104687" y="1114691"/>
              <a:ext cx="544058" cy="544058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A9E315-A6EB-EFD8-92B6-56F372A198A7}"/>
                </a:ext>
              </a:extLst>
            </p:cNvPr>
            <p:cNvSpPr txBox="1"/>
            <p:nvPr/>
          </p:nvSpPr>
          <p:spPr>
            <a:xfrm>
              <a:off x="11199888" y="1223643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0084CD4-B67D-6771-D835-F1B19E66D8E8}"/>
              </a:ext>
            </a:extLst>
          </p:cNvPr>
          <p:cNvSpPr txBox="1"/>
          <p:nvPr/>
        </p:nvSpPr>
        <p:spPr>
          <a:xfrm>
            <a:off x="7993700" y="407062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管理建议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C6EC905-56B0-0BAC-BEDE-2BB423F4F59F}"/>
              </a:ext>
            </a:extLst>
          </p:cNvPr>
          <p:cNvSpPr txBox="1"/>
          <p:nvPr/>
        </p:nvSpPr>
        <p:spPr>
          <a:xfrm>
            <a:off x="7993700" y="2917139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用户数据个性化展示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DE6EE2-182C-74B5-E26F-C55D52B0C4F5}"/>
              </a:ext>
            </a:extLst>
          </p:cNvPr>
          <p:cNvGrpSpPr/>
          <p:nvPr/>
        </p:nvGrpSpPr>
        <p:grpSpPr>
          <a:xfrm>
            <a:off x="7345343" y="4007089"/>
            <a:ext cx="544058" cy="544058"/>
            <a:chOff x="8740786" y="1450239"/>
            <a:chExt cx="544058" cy="54405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EEFB7B6-1E43-D05A-4C19-F04A59F74451}"/>
                </a:ext>
              </a:extLst>
            </p:cNvPr>
            <p:cNvSpPr/>
            <p:nvPr/>
          </p:nvSpPr>
          <p:spPr>
            <a:xfrm>
              <a:off x="8740786" y="1450239"/>
              <a:ext cx="544058" cy="544058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880B653-76B2-C1B1-F23B-B5493DCC91FF}"/>
                </a:ext>
              </a:extLst>
            </p:cNvPr>
            <p:cNvSpPr txBox="1"/>
            <p:nvPr/>
          </p:nvSpPr>
          <p:spPr>
            <a:xfrm>
              <a:off x="8855321" y="1562197"/>
              <a:ext cx="349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7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2E670A8A-80BE-6EC8-FD72-ABCF4E7D3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7" y="3214282"/>
            <a:ext cx="2187859" cy="14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64" grpId="0" animBg="1"/>
      <p:bldP spid="46" grpId="0"/>
      <p:bldP spid="52" grpId="0"/>
      <p:bldP spid="54" grpId="0"/>
      <p:bldP spid="56" grpId="0"/>
      <p:bldP spid="9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聚类结果分析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212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Analysis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D8C43C-4049-8207-BBB9-2A0ECFD5D9A8}"/>
              </a:ext>
            </a:extLst>
          </p:cNvPr>
          <p:cNvGrpSpPr>
            <a:grpSpLocks noChangeAspect="1"/>
          </p:cNvGrpSpPr>
          <p:nvPr/>
        </p:nvGrpSpPr>
        <p:grpSpPr>
          <a:xfrm>
            <a:off x="5202721" y="2767125"/>
            <a:ext cx="1686957" cy="1800000"/>
            <a:chOff x="2922588" y="6135688"/>
            <a:chExt cx="615950" cy="657225"/>
          </a:xfrm>
          <a:solidFill>
            <a:srgbClr val="F12C3E"/>
          </a:solidFill>
        </p:grpSpPr>
        <p:sp>
          <p:nvSpPr>
            <p:cNvPr id="3" name="Freeform 315">
              <a:extLst>
                <a:ext uri="{FF2B5EF4-FFF2-40B4-BE49-F238E27FC236}">
                  <a16:creationId xmlns:a16="http://schemas.microsoft.com/office/drawing/2014/main" id="{93F65E8D-B634-A2D3-519E-CEA226C81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038" y="6135688"/>
              <a:ext cx="34925" cy="92075"/>
            </a:xfrm>
            <a:custGeom>
              <a:avLst/>
              <a:gdLst>
                <a:gd name="T0" fmla="*/ 12 w 22"/>
                <a:gd name="T1" fmla="*/ 58 h 58"/>
                <a:gd name="T2" fmla="*/ 12 w 22"/>
                <a:gd name="T3" fmla="*/ 58 h 58"/>
                <a:gd name="T4" fmla="*/ 6 w 22"/>
                <a:gd name="T5" fmla="*/ 58 h 58"/>
                <a:gd name="T6" fmla="*/ 4 w 22"/>
                <a:gd name="T7" fmla="*/ 56 h 58"/>
                <a:gd name="T8" fmla="*/ 2 w 22"/>
                <a:gd name="T9" fmla="*/ 52 h 58"/>
                <a:gd name="T10" fmla="*/ 0 w 22"/>
                <a:gd name="T11" fmla="*/ 48 h 58"/>
                <a:gd name="T12" fmla="*/ 0 w 22"/>
                <a:gd name="T13" fmla="*/ 12 h 58"/>
                <a:gd name="T14" fmla="*/ 0 w 22"/>
                <a:gd name="T15" fmla="*/ 12 h 58"/>
                <a:gd name="T16" fmla="*/ 2 w 22"/>
                <a:gd name="T17" fmla="*/ 8 h 58"/>
                <a:gd name="T18" fmla="*/ 4 w 22"/>
                <a:gd name="T19" fmla="*/ 4 h 58"/>
                <a:gd name="T20" fmla="*/ 6 w 22"/>
                <a:gd name="T21" fmla="*/ 2 h 58"/>
                <a:gd name="T22" fmla="*/ 12 w 22"/>
                <a:gd name="T23" fmla="*/ 0 h 58"/>
                <a:gd name="T24" fmla="*/ 12 w 22"/>
                <a:gd name="T25" fmla="*/ 0 h 58"/>
                <a:gd name="T26" fmla="*/ 16 w 22"/>
                <a:gd name="T27" fmla="*/ 2 h 58"/>
                <a:gd name="T28" fmla="*/ 20 w 22"/>
                <a:gd name="T29" fmla="*/ 4 h 58"/>
                <a:gd name="T30" fmla="*/ 22 w 22"/>
                <a:gd name="T31" fmla="*/ 8 h 58"/>
                <a:gd name="T32" fmla="*/ 22 w 22"/>
                <a:gd name="T33" fmla="*/ 12 h 58"/>
                <a:gd name="T34" fmla="*/ 22 w 22"/>
                <a:gd name="T35" fmla="*/ 48 h 58"/>
                <a:gd name="T36" fmla="*/ 22 w 22"/>
                <a:gd name="T37" fmla="*/ 48 h 58"/>
                <a:gd name="T38" fmla="*/ 22 w 22"/>
                <a:gd name="T39" fmla="*/ 52 h 58"/>
                <a:gd name="T40" fmla="*/ 20 w 22"/>
                <a:gd name="T41" fmla="*/ 56 h 58"/>
                <a:gd name="T42" fmla="*/ 16 w 22"/>
                <a:gd name="T43" fmla="*/ 58 h 58"/>
                <a:gd name="T44" fmla="*/ 12 w 22"/>
                <a:gd name="T45" fmla="*/ 58 h 58"/>
                <a:gd name="T46" fmla="*/ 12 w 22"/>
                <a:gd name="T4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58">
                  <a:moveTo>
                    <a:pt x="12" y="58"/>
                  </a:moveTo>
                  <a:lnTo>
                    <a:pt x="12" y="58"/>
                  </a:lnTo>
                  <a:lnTo>
                    <a:pt x="6" y="58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52"/>
                  </a:lnTo>
                  <a:lnTo>
                    <a:pt x="20" y="56"/>
                  </a:lnTo>
                  <a:lnTo>
                    <a:pt x="16" y="58"/>
                  </a:lnTo>
                  <a:lnTo>
                    <a:pt x="12" y="58"/>
                  </a:lnTo>
                  <a:lnTo>
                    <a:pt x="1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Freeform 316">
              <a:extLst>
                <a:ext uri="{FF2B5EF4-FFF2-40B4-BE49-F238E27FC236}">
                  <a16:creationId xmlns:a16="http://schemas.microsoft.com/office/drawing/2014/main" id="{17A28E87-2B11-BB14-F0AC-A13F7B7AA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6170613"/>
              <a:ext cx="63500" cy="85725"/>
            </a:xfrm>
            <a:custGeom>
              <a:avLst/>
              <a:gdLst>
                <a:gd name="T0" fmla="*/ 30 w 40"/>
                <a:gd name="T1" fmla="*/ 54 h 54"/>
                <a:gd name="T2" fmla="*/ 30 w 40"/>
                <a:gd name="T3" fmla="*/ 54 h 54"/>
                <a:gd name="T4" fmla="*/ 24 w 40"/>
                <a:gd name="T5" fmla="*/ 52 h 54"/>
                <a:gd name="T6" fmla="*/ 20 w 40"/>
                <a:gd name="T7" fmla="*/ 48 h 54"/>
                <a:gd name="T8" fmla="*/ 2 w 40"/>
                <a:gd name="T9" fmla="*/ 18 h 54"/>
                <a:gd name="T10" fmla="*/ 2 w 40"/>
                <a:gd name="T11" fmla="*/ 18 h 54"/>
                <a:gd name="T12" fmla="*/ 0 w 40"/>
                <a:gd name="T13" fmla="*/ 12 h 54"/>
                <a:gd name="T14" fmla="*/ 0 w 40"/>
                <a:gd name="T15" fmla="*/ 8 h 54"/>
                <a:gd name="T16" fmla="*/ 2 w 40"/>
                <a:gd name="T17" fmla="*/ 4 h 54"/>
                <a:gd name="T18" fmla="*/ 6 w 40"/>
                <a:gd name="T19" fmla="*/ 2 h 54"/>
                <a:gd name="T20" fmla="*/ 6 w 40"/>
                <a:gd name="T21" fmla="*/ 2 h 54"/>
                <a:gd name="T22" fmla="*/ 10 w 40"/>
                <a:gd name="T23" fmla="*/ 0 h 54"/>
                <a:gd name="T24" fmla="*/ 14 w 40"/>
                <a:gd name="T25" fmla="*/ 0 h 54"/>
                <a:gd name="T26" fmla="*/ 18 w 40"/>
                <a:gd name="T27" fmla="*/ 2 h 54"/>
                <a:gd name="T28" fmla="*/ 20 w 40"/>
                <a:gd name="T29" fmla="*/ 6 h 54"/>
                <a:gd name="T30" fmla="*/ 38 w 40"/>
                <a:gd name="T31" fmla="*/ 36 h 54"/>
                <a:gd name="T32" fmla="*/ 38 w 40"/>
                <a:gd name="T33" fmla="*/ 36 h 54"/>
                <a:gd name="T34" fmla="*/ 40 w 40"/>
                <a:gd name="T35" fmla="*/ 42 h 54"/>
                <a:gd name="T36" fmla="*/ 40 w 40"/>
                <a:gd name="T37" fmla="*/ 46 h 54"/>
                <a:gd name="T38" fmla="*/ 38 w 40"/>
                <a:gd name="T39" fmla="*/ 50 h 54"/>
                <a:gd name="T40" fmla="*/ 34 w 40"/>
                <a:gd name="T41" fmla="*/ 52 h 54"/>
                <a:gd name="T42" fmla="*/ 34 w 40"/>
                <a:gd name="T43" fmla="*/ 52 h 54"/>
                <a:gd name="T44" fmla="*/ 30 w 40"/>
                <a:gd name="T45" fmla="*/ 54 h 54"/>
                <a:gd name="T46" fmla="*/ 30 w 40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54">
                  <a:moveTo>
                    <a:pt x="30" y="54"/>
                  </a:moveTo>
                  <a:lnTo>
                    <a:pt x="30" y="54"/>
                  </a:lnTo>
                  <a:lnTo>
                    <a:pt x="24" y="52"/>
                  </a:lnTo>
                  <a:lnTo>
                    <a:pt x="20" y="4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20" y="6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40" y="42"/>
                  </a:lnTo>
                  <a:lnTo>
                    <a:pt x="40" y="46"/>
                  </a:lnTo>
                  <a:lnTo>
                    <a:pt x="38" y="50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0" y="54"/>
                  </a:lnTo>
                  <a:lnTo>
                    <a:pt x="3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Freeform 317">
              <a:extLst>
                <a:ext uri="{FF2B5EF4-FFF2-40B4-BE49-F238E27FC236}">
                  <a16:creationId xmlns:a16="http://schemas.microsoft.com/office/drawing/2014/main" id="{249D7DD0-9D40-1401-FF19-A6909EDF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038" y="6275388"/>
              <a:ext cx="82550" cy="63500"/>
            </a:xfrm>
            <a:custGeom>
              <a:avLst/>
              <a:gdLst>
                <a:gd name="T0" fmla="*/ 42 w 52"/>
                <a:gd name="T1" fmla="*/ 40 h 40"/>
                <a:gd name="T2" fmla="*/ 42 w 52"/>
                <a:gd name="T3" fmla="*/ 40 h 40"/>
                <a:gd name="T4" fmla="*/ 36 w 52"/>
                <a:gd name="T5" fmla="*/ 38 h 40"/>
                <a:gd name="T6" fmla="*/ 4 w 52"/>
                <a:gd name="T7" fmla="*/ 20 h 40"/>
                <a:gd name="T8" fmla="*/ 4 w 52"/>
                <a:gd name="T9" fmla="*/ 20 h 40"/>
                <a:gd name="T10" fmla="*/ 2 w 52"/>
                <a:gd name="T11" fmla="*/ 16 h 40"/>
                <a:gd name="T12" fmla="*/ 0 w 52"/>
                <a:gd name="T13" fmla="*/ 14 h 40"/>
                <a:gd name="T14" fmla="*/ 0 w 52"/>
                <a:gd name="T15" fmla="*/ 8 h 40"/>
                <a:gd name="T16" fmla="*/ 0 w 52"/>
                <a:gd name="T17" fmla="*/ 4 h 40"/>
                <a:gd name="T18" fmla="*/ 0 w 52"/>
                <a:gd name="T19" fmla="*/ 4 h 40"/>
                <a:gd name="T20" fmla="*/ 4 w 52"/>
                <a:gd name="T21" fmla="*/ 2 h 40"/>
                <a:gd name="T22" fmla="*/ 8 w 52"/>
                <a:gd name="T23" fmla="*/ 0 h 40"/>
                <a:gd name="T24" fmla="*/ 12 w 52"/>
                <a:gd name="T25" fmla="*/ 0 h 40"/>
                <a:gd name="T26" fmla="*/ 16 w 52"/>
                <a:gd name="T27" fmla="*/ 0 h 40"/>
                <a:gd name="T28" fmla="*/ 46 w 52"/>
                <a:gd name="T29" fmla="*/ 18 h 40"/>
                <a:gd name="T30" fmla="*/ 46 w 52"/>
                <a:gd name="T31" fmla="*/ 18 h 40"/>
                <a:gd name="T32" fmla="*/ 50 w 52"/>
                <a:gd name="T33" fmla="*/ 22 h 40"/>
                <a:gd name="T34" fmla="*/ 52 w 52"/>
                <a:gd name="T35" fmla="*/ 26 h 40"/>
                <a:gd name="T36" fmla="*/ 52 w 52"/>
                <a:gd name="T37" fmla="*/ 30 h 40"/>
                <a:gd name="T38" fmla="*/ 50 w 52"/>
                <a:gd name="T39" fmla="*/ 34 h 40"/>
                <a:gd name="T40" fmla="*/ 50 w 52"/>
                <a:gd name="T41" fmla="*/ 34 h 40"/>
                <a:gd name="T42" fmla="*/ 46 w 52"/>
                <a:gd name="T43" fmla="*/ 38 h 40"/>
                <a:gd name="T44" fmla="*/ 42 w 52"/>
                <a:gd name="T45" fmla="*/ 40 h 40"/>
                <a:gd name="T46" fmla="*/ 42 w 52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0">
                  <a:moveTo>
                    <a:pt x="42" y="40"/>
                  </a:moveTo>
                  <a:lnTo>
                    <a:pt x="42" y="40"/>
                  </a:lnTo>
                  <a:lnTo>
                    <a:pt x="36" y="3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50" y="22"/>
                  </a:lnTo>
                  <a:lnTo>
                    <a:pt x="52" y="26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318">
              <a:extLst>
                <a:ext uri="{FF2B5EF4-FFF2-40B4-BE49-F238E27FC236}">
                  <a16:creationId xmlns:a16="http://schemas.microsoft.com/office/drawing/2014/main" id="{0CFE6E68-33D2-9C98-FEAC-A3071ECC4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6418263"/>
              <a:ext cx="92075" cy="34925"/>
            </a:xfrm>
            <a:custGeom>
              <a:avLst/>
              <a:gdLst>
                <a:gd name="T0" fmla="*/ 46 w 58"/>
                <a:gd name="T1" fmla="*/ 22 h 22"/>
                <a:gd name="T2" fmla="*/ 12 w 58"/>
                <a:gd name="T3" fmla="*/ 22 h 22"/>
                <a:gd name="T4" fmla="*/ 12 w 58"/>
                <a:gd name="T5" fmla="*/ 22 h 22"/>
                <a:gd name="T6" fmla="*/ 6 w 58"/>
                <a:gd name="T7" fmla="*/ 22 h 22"/>
                <a:gd name="T8" fmla="*/ 4 w 58"/>
                <a:gd name="T9" fmla="*/ 18 h 22"/>
                <a:gd name="T10" fmla="*/ 0 w 58"/>
                <a:gd name="T11" fmla="*/ 16 h 22"/>
                <a:gd name="T12" fmla="*/ 0 w 58"/>
                <a:gd name="T13" fmla="*/ 10 h 22"/>
                <a:gd name="T14" fmla="*/ 0 w 58"/>
                <a:gd name="T15" fmla="*/ 10 h 22"/>
                <a:gd name="T16" fmla="*/ 0 w 58"/>
                <a:gd name="T17" fmla="*/ 6 h 22"/>
                <a:gd name="T18" fmla="*/ 4 w 58"/>
                <a:gd name="T19" fmla="*/ 2 h 22"/>
                <a:gd name="T20" fmla="*/ 6 w 58"/>
                <a:gd name="T21" fmla="*/ 0 h 22"/>
                <a:gd name="T22" fmla="*/ 12 w 58"/>
                <a:gd name="T23" fmla="*/ 0 h 22"/>
                <a:gd name="T24" fmla="*/ 46 w 58"/>
                <a:gd name="T25" fmla="*/ 0 h 22"/>
                <a:gd name="T26" fmla="*/ 46 w 58"/>
                <a:gd name="T27" fmla="*/ 0 h 22"/>
                <a:gd name="T28" fmla="*/ 52 w 58"/>
                <a:gd name="T29" fmla="*/ 0 h 22"/>
                <a:gd name="T30" fmla="*/ 54 w 58"/>
                <a:gd name="T31" fmla="*/ 2 h 22"/>
                <a:gd name="T32" fmla="*/ 58 w 58"/>
                <a:gd name="T33" fmla="*/ 6 h 22"/>
                <a:gd name="T34" fmla="*/ 58 w 58"/>
                <a:gd name="T35" fmla="*/ 10 h 22"/>
                <a:gd name="T36" fmla="*/ 58 w 58"/>
                <a:gd name="T37" fmla="*/ 10 h 22"/>
                <a:gd name="T38" fmla="*/ 58 w 58"/>
                <a:gd name="T39" fmla="*/ 16 h 22"/>
                <a:gd name="T40" fmla="*/ 54 w 58"/>
                <a:gd name="T41" fmla="*/ 18 h 22"/>
                <a:gd name="T42" fmla="*/ 52 w 58"/>
                <a:gd name="T43" fmla="*/ 22 h 22"/>
                <a:gd name="T44" fmla="*/ 46 w 58"/>
                <a:gd name="T45" fmla="*/ 22 h 22"/>
                <a:gd name="T46" fmla="*/ 46 w 58"/>
                <a:gd name="T4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22">
                  <a:moveTo>
                    <a:pt x="46" y="22"/>
                  </a:moveTo>
                  <a:lnTo>
                    <a:pt x="12" y="22"/>
                  </a:lnTo>
                  <a:lnTo>
                    <a:pt x="12" y="22"/>
                  </a:lnTo>
                  <a:lnTo>
                    <a:pt x="6" y="22"/>
                  </a:lnTo>
                  <a:lnTo>
                    <a:pt x="4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2" y="22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319">
              <a:extLst>
                <a:ext uri="{FF2B5EF4-FFF2-40B4-BE49-F238E27FC236}">
                  <a16:creationId xmlns:a16="http://schemas.microsoft.com/office/drawing/2014/main" id="{E6132C52-4073-22B3-821F-0743A0040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513" y="6535738"/>
              <a:ext cx="82550" cy="63500"/>
            </a:xfrm>
            <a:custGeom>
              <a:avLst/>
              <a:gdLst>
                <a:gd name="T0" fmla="*/ 10 w 52"/>
                <a:gd name="T1" fmla="*/ 40 h 40"/>
                <a:gd name="T2" fmla="*/ 10 w 52"/>
                <a:gd name="T3" fmla="*/ 40 h 40"/>
                <a:gd name="T4" fmla="*/ 6 w 52"/>
                <a:gd name="T5" fmla="*/ 38 h 40"/>
                <a:gd name="T6" fmla="*/ 2 w 52"/>
                <a:gd name="T7" fmla="*/ 34 h 40"/>
                <a:gd name="T8" fmla="*/ 2 w 52"/>
                <a:gd name="T9" fmla="*/ 34 h 40"/>
                <a:gd name="T10" fmla="*/ 0 w 52"/>
                <a:gd name="T11" fmla="*/ 30 h 40"/>
                <a:gd name="T12" fmla="*/ 0 w 52"/>
                <a:gd name="T13" fmla="*/ 26 h 40"/>
                <a:gd name="T14" fmla="*/ 2 w 52"/>
                <a:gd name="T15" fmla="*/ 22 h 40"/>
                <a:gd name="T16" fmla="*/ 6 w 52"/>
                <a:gd name="T17" fmla="*/ 20 h 40"/>
                <a:gd name="T18" fmla="*/ 36 w 52"/>
                <a:gd name="T19" fmla="*/ 2 h 40"/>
                <a:gd name="T20" fmla="*/ 36 w 52"/>
                <a:gd name="T21" fmla="*/ 2 h 40"/>
                <a:gd name="T22" fmla="*/ 40 w 52"/>
                <a:gd name="T23" fmla="*/ 0 h 40"/>
                <a:gd name="T24" fmla="*/ 44 w 52"/>
                <a:gd name="T25" fmla="*/ 0 h 40"/>
                <a:gd name="T26" fmla="*/ 48 w 52"/>
                <a:gd name="T27" fmla="*/ 2 h 40"/>
                <a:gd name="T28" fmla="*/ 52 w 52"/>
                <a:gd name="T29" fmla="*/ 6 h 40"/>
                <a:gd name="T30" fmla="*/ 52 w 52"/>
                <a:gd name="T31" fmla="*/ 6 h 40"/>
                <a:gd name="T32" fmla="*/ 52 w 52"/>
                <a:gd name="T33" fmla="*/ 10 h 40"/>
                <a:gd name="T34" fmla="*/ 52 w 52"/>
                <a:gd name="T35" fmla="*/ 14 h 40"/>
                <a:gd name="T36" fmla="*/ 50 w 52"/>
                <a:gd name="T37" fmla="*/ 18 h 40"/>
                <a:gd name="T38" fmla="*/ 48 w 52"/>
                <a:gd name="T39" fmla="*/ 20 h 40"/>
                <a:gd name="T40" fmla="*/ 16 w 52"/>
                <a:gd name="T41" fmla="*/ 38 h 40"/>
                <a:gd name="T42" fmla="*/ 16 w 52"/>
                <a:gd name="T43" fmla="*/ 38 h 40"/>
                <a:gd name="T44" fmla="*/ 10 w 52"/>
                <a:gd name="T45" fmla="*/ 40 h 40"/>
                <a:gd name="T46" fmla="*/ 10 w 52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0">
                  <a:moveTo>
                    <a:pt x="10" y="40"/>
                  </a:moveTo>
                  <a:lnTo>
                    <a:pt x="10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2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2" y="14"/>
                  </a:lnTo>
                  <a:lnTo>
                    <a:pt x="50" y="18"/>
                  </a:lnTo>
                  <a:lnTo>
                    <a:pt x="48" y="2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0" y="40"/>
                  </a:lnTo>
                  <a:lnTo>
                    <a:pt x="1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320">
              <a:extLst>
                <a:ext uri="{FF2B5EF4-FFF2-40B4-BE49-F238E27FC236}">
                  <a16:creationId xmlns:a16="http://schemas.microsoft.com/office/drawing/2014/main" id="{63D01A6A-E51F-B2ED-154F-239183E34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6551613"/>
              <a:ext cx="85725" cy="63500"/>
            </a:xfrm>
            <a:custGeom>
              <a:avLst/>
              <a:gdLst>
                <a:gd name="T0" fmla="*/ 42 w 54"/>
                <a:gd name="T1" fmla="*/ 40 h 40"/>
                <a:gd name="T2" fmla="*/ 42 w 54"/>
                <a:gd name="T3" fmla="*/ 40 h 40"/>
                <a:gd name="T4" fmla="*/ 38 w 54"/>
                <a:gd name="T5" fmla="*/ 38 h 40"/>
                <a:gd name="T6" fmla="*/ 6 w 54"/>
                <a:gd name="T7" fmla="*/ 20 h 40"/>
                <a:gd name="T8" fmla="*/ 6 w 54"/>
                <a:gd name="T9" fmla="*/ 20 h 40"/>
                <a:gd name="T10" fmla="*/ 4 w 54"/>
                <a:gd name="T11" fmla="*/ 18 h 40"/>
                <a:gd name="T12" fmla="*/ 2 w 54"/>
                <a:gd name="T13" fmla="*/ 14 h 40"/>
                <a:gd name="T14" fmla="*/ 0 w 54"/>
                <a:gd name="T15" fmla="*/ 10 h 40"/>
                <a:gd name="T16" fmla="*/ 2 w 54"/>
                <a:gd name="T17" fmla="*/ 6 h 40"/>
                <a:gd name="T18" fmla="*/ 2 w 54"/>
                <a:gd name="T19" fmla="*/ 6 h 40"/>
                <a:gd name="T20" fmla="*/ 6 w 54"/>
                <a:gd name="T21" fmla="*/ 2 h 40"/>
                <a:gd name="T22" fmla="*/ 10 w 54"/>
                <a:gd name="T23" fmla="*/ 0 h 40"/>
                <a:gd name="T24" fmla="*/ 14 w 54"/>
                <a:gd name="T25" fmla="*/ 0 h 40"/>
                <a:gd name="T26" fmla="*/ 18 w 54"/>
                <a:gd name="T27" fmla="*/ 2 h 40"/>
                <a:gd name="T28" fmla="*/ 48 w 54"/>
                <a:gd name="T29" fmla="*/ 20 h 40"/>
                <a:gd name="T30" fmla="*/ 48 w 54"/>
                <a:gd name="T31" fmla="*/ 20 h 40"/>
                <a:gd name="T32" fmla="*/ 52 w 54"/>
                <a:gd name="T33" fmla="*/ 22 h 40"/>
                <a:gd name="T34" fmla="*/ 54 w 54"/>
                <a:gd name="T35" fmla="*/ 26 h 40"/>
                <a:gd name="T36" fmla="*/ 54 w 54"/>
                <a:gd name="T37" fmla="*/ 30 h 40"/>
                <a:gd name="T38" fmla="*/ 52 w 54"/>
                <a:gd name="T39" fmla="*/ 34 h 40"/>
                <a:gd name="T40" fmla="*/ 52 w 54"/>
                <a:gd name="T41" fmla="*/ 34 h 40"/>
                <a:gd name="T42" fmla="*/ 48 w 54"/>
                <a:gd name="T43" fmla="*/ 38 h 40"/>
                <a:gd name="T44" fmla="*/ 42 w 54"/>
                <a:gd name="T45" fmla="*/ 40 h 40"/>
                <a:gd name="T46" fmla="*/ 42 w 54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0">
                  <a:moveTo>
                    <a:pt x="42" y="40"/>
                  </a:moveTo>
                  <a:lnTo>
                    <a:pt x="42" y="40"/>
                  </a:lnTo>
                  <a:lnTo>
                    <a:pt x="38" y="3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2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52" y="22"/>
                  </a:lnTo>
                  <a:lnTo>
                    <a:pt x="54" y="26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2" y="40"/>
                  </a:lnTo>
                  <a:lnTo>
                    <a:pt x="4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321">
              <a:extLst>
                <a:ext uri="{FF2B5EF4-FFF2-40B4-BE49-F238E27FC236}">
                  <a16:creationId xmlns:a16="http://schemas.microsoft.com/office/drawing/2014/main" id="{5EFA2FE1-B663-F5C5-77F5-0B76BC58B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3" y="6437313"/>
              <a:ext cx="92075" cy="34925"/>
            </a:xfrm>
            <a:custGeom>
              <a:avLst/>
              <a:gdLst>
                <a:gd name="T0" fmla="*/ 46 w 58"/>
                <a:gd name="T1" fmla="*/ 22 h 22"/>
                <a:gd name="T2" fmla="*/ 10 w 58"/>
                <a:gd name="T3" fmla="*/ 22 h 22"/>
                <a:gd name="T4" fmla="*/ 10 w 58"/>
                <a:gd name="T5" fmla="*/ 22 h 22"/>
                <a:gd name="T6" fmla="*/ 6 w 58"/>
                <a:gd name="T7" fmla="*/ 20 h 22"/>
                <a:gd name="T8" fmla="*/ 2 w 58"/>
                <a:gd name="T9" fmla="*/ 18 h 22"/>
                <a:gd name="T10" fmla="*/ 0 w 58"/>
                <a:gd name="T11" fmla="*/ 14 h 22"/>
                <a:gd name="T12" fmla="*/ 0 w 58"/>
                <a:gd name="T13" fmla="*/ 10 h 22"/>
                <a:gd name="T14" fmla="*/ 0 w 58"/>
                <a:gd name="T15" fmla="*/ 10 h 22"/>
                <a:gd name="T16" fmla="*/ 0 w 58"/>
                <a:gd name="T17" fmla="*/ 6 h 22"/>
                <a:gd name="T18" fmla="*/ 2 w 58"/>
                <a:gd name="T19" fmla="*/ 2 h 22"/>
                <a:gd name="T20" fmla="*/ 6 w 58"/>
                <a:gd name="T21" fmla="*/ 0 h 22"/>
                <a:gd name="T22" fmla="*/ 10 w 58"/>
                <a:gd name="T23" fmla="*/ 0 h 22"/>
                <a:gd name="T24" fmla="*/ 46 w 58"/>
                <a:gd name="T25" fmla="*/ 0 h 22"/>
                <a:gd name="T26" fmla="*/ 46 w 58"/>
                <a:gd name="T27" fmla="*/ 0 h 22"/>
                <a:gd name="T28" fmla="*/ 50 w 58"/>
                <a:gd name="T29" fmla="*/ 0 h 22"/>
                <a:gd name="T30" fmla="*/ 54 w 58"/>
                <a:gd name="T31" fmla="*/ 2 h 22"/>
                <a:gd name="T32" fmla="*/ 56 w 58"/>
                <a:gd name="T33" fmla="*/ 6 h 22"/>
                <a:gd name="T34" fmla="*/ 58 w 58"/>
                <a:gd name="T35" fmla="*/ 10 h 22"/>
                <a:gd name="T36" fmla="*/ 58 w 58"/>
                <a:gd name="T37" fmla="*/ 10 h 22"/>
                <a:gd name="T38" fmla="*/ 56 w 58"/>
                <a:gd name="T39" fmla="*/ 14 h 22"/>
                <a:gd name="T40" fmla="*/ 54 w 58"/>
                <a:gd name="T41" fmla="*/ 18 h 22"/>
                <a:gd name="T42" fmla="*/ 50 w 58"/>
                <a:gd name="T43" fmla="*/ 20 h 22"/>
                <a:gd name="T44" fmla="*/ 46 w 58"/>
                <a:gd name="T45" fmla="*/ 22 h 22"/>
                <a:gd name="T46" fmla="*/ 46 w 58"/>
                <a:gd name="T4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22">
                  <a:moveTo>
                    <a:pt x="46" y="22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2"/>
                  </a:lnTo>
                  <a:lnTo>
                    <a:pt x="56" y="6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6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A042F85A-FF92-986A-931D-0E20E66A2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6291263"/>
              <a:ext cx="85725" cy="63500"/>
            </a:xfrm>
            <a:custGeom>
              <a:avLst/>
              <a:gdLst>
                <a:gd name="T0" fmla="*/ 12 w 54"/>
                <a:gd name="T1" fmla="*/ 40 h 40"/>
                <a:gd name="T2" fmla="*/ 12 w 54"/>
                <a:gd name="T3" fmla="*/ 40 h 40"/>
                <a:gd name="T4" fmla="*/ 6 w 54"/>
                <a:gd name="T5" fmla="*/ 38 h 40"/>
                <a:gd name="T6" fmla="*/ 2 w 54"/>
                <a:gd name="T7" fmla="*/ 34 h 40"/>
                <a:gd name="T8" fmla="*/ 2 w 54"/>
                <a:gd name="T9" fmla="*/ 34 h 40"/>
                <a:gd name="T10" fmla="*/ 0 w 54"/>
                <a:gd name="T11" fmla="*/ 30 h 40"/>
                <a:gd name="T12" fmla="*/ 0 w 54"/>
                <a:gd name="T13" fmla="*/ 26 h 40"/>
                <a:gd name="T14" fmla="*/ 2 w 54"/>
                <a:gd name="T15" fmla="*/ 22 h 40"/>
                <a:gd name="T16" fmla="*/ 6 w 54"/>
                <a:gd name="T17" fmla="*/ 18 h 40"/>
                <a:gd name="T18" fmla="*/ 38 w 54"/>
                <a:gd name="T19" fmla="*/ 0 h 40"/>
                <a:gd name="T20" fmla="*/ 38 w 54"/>
                <a:gd name="T21" fmla="*/ 0 h 40"/>
                <a:gd name="T22" fmla="*/ 42 w 54"/>
                <a:gd name="T23" fmla="*/ 0 h 40"/>
                <a:gd name="T24" fmla="*/ 46 w 54"/>
                <a:gd name="T25" fmla="*/ 0 h 40"/>
                <a:gd name="T26" fmla="*/ 50 w 54"/>
                <a:gd name="T27" fmla="*/ 2 h 40"/>
                <a:gd name="T28" fmla="*/ 52 w 54"/>
                <a:gd name="T29" fmla="*/ 4 h 40"/>
                <a:gd name="T30" fmla="*/ 52 w 54"/>
                <a:gd name="T31" fmla="*/ 4 h 40"/>
                <a:gd name="T32" fmla="*/ 54 w 54"/>
                <a:gd name="T33" fmla="*/ 8 h 40"/>
                <a:gd name="T34" fmla="*/ 54 w 54"/>
                <a:gd name="T35" fmla="*/ 12 h 40"/>
                <a:gd name="T36" fmla="*/ 52 w 54"/>
                <a:gd name="T37" fmla="*/ 16 h 40"/>
                <a:gd name="T38" fmla="*/ 48 w 54"/>
                <a:gd name="T39" fmla="*/ 20 h 40"/>
                <a:gd name="T40" fmla="*/ 18 w 54"/>
                <a:gd name="T41" fmla="*/ 38 h 40"/>
                <a:gd name="T42" fmla="*/ 18 w 54"/>
                <a:gd name="T43" fmla="*/ 38 h 40"/>
                <a:gd name="T44" fmla="*/ 12 w 54"/>
                <a:gd name="T45" fmla="*/ 40 h 40"/>
                <a:gd name="T46" fmla="*/ 12 w 54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40">
                  <a:moveTo>
                    <a:pt x="12" y="40"/>
                  </a:moveTo>
                  <a:lnTo>
                    <a:pt x="12" y="40"/>
                  </a:lnTo>
                  <a:lnTo>
                    <a:pt x="6" y="38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6" y="1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48" y="2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73370F60-3BD1-2640-1F7E-EE5F7685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6180138"/>
              <a:ext cx="63500" cy="85725"/>
            </a:xfrm>
            <a:custGeom>
              <a:avLst/>
              <a:gdLst>
                <a:gd name="T0" fmla="*/ 12 w 40"/>
                <a:gd name="T1" fmla="*/ 54 h 54"/>
                <a:gd name="T2" fmla="*/ 12 w 40"/>
                <a:gd name="T3" fmla="*/ 54 h 54"/>
                <a:gd name="T4" fmla="*/ 6 w 40"/>
                <a:gd name="T5" fmla="*/ 52 h 54"/>
                <a:gd name="T6" fmla="*/ 6 w 40"/>
                <a:gd name="T7" fmla="*/ 52 h 54"/>
                <a:gd name="T8" fmla="*/ 4 w 40"/>
                <a:gd name="T9" fmla="*/ 48 h 54"/>
                <a:gd name="T10" fmla="*/ 2 w 40"/>
                <a:gd name="T11" fmla="*/ 46 h 54"/>
                <a:gd name="T12" fmla="*/ 0 w 40"/>
                <a:gd name="T13" fmla="*/ 40 h 54"/>
                <a:gd name="T14" fmla="*/ 2 w 40"/>
                <a:gd name="T15" fmla="*/ 36 h 54"/>
                <a:gd name="T16" fmla="*/ 20 w 40"/>
                <a:gd name="T17" fmla="*/ 6 h 54"/>
                <a:gd name="T18" fmla="*/ 20 w 40"/>
                <a:gd name="T19" fmla="*/ 6 h 54"/>
                <a:gd name="T20" fmla="*/ 24 w 40"/>
                <a:gd name="T21" fmla="*/ 2 h 54"/>
                <a:gd name="T22" fmla="*/ 26 w 40"/>
                <a:gd name="T23" fmla="*/ 0 h 54"/>
                <a:gd name="T24" fmla="*/ 32 w 40"/>
                <a:gd name="T25" fmla="*/ 0 h 54"/>
                <a:gd name="T26" fmla="*/ 36 w 40"/>
                <a:gd name="T27" fmla="*/ 2 h 54"/>
                <a:gd name="T28" fmla="*/ 36 w 40"/>
                <a:gd name="T29" fmla="*/ 2 h 54"/>
                <a:gd name="T30" fmla="*/ 38 w 40"/>
                <a:gd name="T31" fmla="*/ 4 h 54"/>
                <a:gd name="T32" fmla="*/ 40 w 40"/>
                <a:gd name="T33" fmla="*/ 8 h 54"/>
                <a:gd name="T34" fmla="*/ 40 w 40"/>
                <a:gd name="T35" fmla="*/ 12 h 54"/>
                <a:gd name="T36" fmla="*/ 40 w 40"/>
                <a:gd name="T37" fmla="*/ 16 h 54"/>
                <a:gd name="T38" fmla="*/ 22 w 40"/>
                <a:gd name="T39" fmla="*/ 48 h 54"/>
                <a:gd name="T40" fmla="*/ 22 w 40"/>
                <a:gd name="T41" fmla="*/ 48 h 54"/>
                <a:gd name="T42" fmla="*/ 18 w 40"/>
                <a:gd name="T43" fmla="*/ 52 h 54"/>
                <a:gd name="T44" fmla="*/ 12 w 40"/>
                <a:gd name="T45" fmla="*/ 54 h 54"/>
                <a:gd name="T46" fmla="*/ 12 w 40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54">
                  <a:moveTo>
                    <a:pt x="12" y="54"/>
                  </a:moveTo>
                  <a:lnTo>
                    <a:pt x="12" y="54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4" y="48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40" y="16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8" y="52"/>
                  </a:lnTo>
                  <a:lnTo>
                    <a:pt x="12" y="54"/>
                  </a:lnTo>
                  <a:lnTo>
                    <a:pt x="1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324">
              <a:extLst>
                <a:ext uri="{FF2B5EF4-FFF2-40B4-BE49-F238E27FC236}">
                  <a16:creationId xmlns:a16="http://schemas.microsoft.com/office/drawing/2014/main" id="{73FA55E2-FF48-D58B-3E57-F1E9C62E7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6281738"/>
              <a:ext cx="327025" cy="396875"/>
            </a:xfrm>
            <a:custGeom>
              <a:avLst/>
              <a:gdLst>
                <a:gd name="T0" fmla="*/ 198 w 206"/>
                <a:gd name="T1" fmla="*/ 64 h 250"/>
                <a:gd name="T2" fmla="*/ 144 w 206"/>
                <a:gd name="T3" fmla="*/ 8 h 250"/>
                <a:gd name="T4" fmla="*/ 82 w 206"/>
                <a:gd name="T5" fmla="*/ 2 h 250"/>
                <a:gd name="T6" fmla="*/ 18 w 206"/>
                <a:gd name="T7" fmla="*/ 46 h 250"/>
                <a:gd name="T8" fmla="*/ 0 w 206"/>
                <a:gd name="T9" fmla="*/ 104 h 250"/>
                <a:gd name="T10" fmla="*/ 6 w 206"/>
                <a:gd name="T11" fmla="*/ 142 h 250"/>
                <a:gd name="T12" fmla="*/ 42 w 206"/>
                <a:gd name="T13" fmla="*/ 206 h 250"/>
                <a:gd name="T14" fmla="*/ 48 w 206"/>
                <a:gd name="T15" fmla="*/ 234 h 250"/>
                <a:gd name="T16" fmla="*/ 96 w 206"/>
                <a:gd name="T17" fmla="*/ 250 h 250"/>
                <a:gd name="T18" fmla="*/ 158 w 206"/>
                <a:gd name="T19" fmla="*/ 250 h 250"/>
                <a:gd name="T20" fmla="*/ 164 w 206"/>
                <a:gd name="T21" fmla="*/ 206 h 250"/>
                <a:gd name="T22" fmla="*/ 196 w 206"/>
                <a:gd name="T23" fmla="*/ 154 h 250"/>
                <a:gd name="T24" fmla="*/ 206 w 206"/>
                <a:gd name="T25" fmla="*/ 114 h 250"/>
                <a:gd name="T26" fmla="*/ 90 w 206"/>
                <a:gd name="T27" fmla="*/ 184 h 250"/>
                <a:gd name="T28" fmla="*/ 70 w 206"/>
                <a:gd name="T29" fmla="*/ 142 h 250"/>
                <a:gd name="T30" fmla="*/ 84 w 206"/>
                <a:gd name="T31" fmla="*/ 136 h 250"/>
                <a:gd name="T32" fmla="*/ 100 w 206"/>
                <a:gd name="T33" fmla="*/ 142 h 250"/>
                <a:gd name="T34" fmla="*/ 114 w 206"/>
                <a:gd name="T35" fmla="*/ 136 h 250"/>
                <a:gd name="T36" fmla="*/ 124 w 206"/>
                <a:gd name="T37" fmla="*/ 144 h 250"/>
                <a:gd name="T38" fmla="*/ 110 w 206"/>
                <a:gd name="T39" fmla="*/ 180 h 250"/>
                <a:gd name="T40" fmla="*/ 90 w 206"/>
                <a:gd name="T41" fmla="*/ 234 h 250"/>
                <a:gd name="T42" fmla="*/ 86 w 206"/>
                <a:gd name="T43" fmla="*/ 112 h 250"/>
                <a:gd name="T44" fmla="*/ 88 w 206"/>
                <a:gd name="T45" fmla="*/ 114 h 250"/>
                <a:gd name="T46" fmla="*/ 84 w 206"/>
                <a:gd name="T47" fmla="*/ 124 h 250"/>
                <a:gd name="T48" fmla="*/ 114 w 206"/>
                <a:gd name="T49" fmla="*/ 110 h 250"/>
                <a:gd name="T50" fmla="*/ 116 w 206"/>
                <a:gd name="T51" fmla="*/ 108 h 250"/>
                <a:gd name="T52" fmla="*/ 118 w 206"/>
                <a:gd name="T53" fmla="*/ 114 h 250"/>
                <a:gd name="T54" fmla="*/ 114 w 206"/>
                <a:gd name="T55" fmla="*/ 110 h 250"/>
                <a:gd name="T56" fmla="*/ 188 w 206"/>
                <a:gd name="T57" fmla="*/ 120 h 250"/>
                <a:gd name="T58" fmla="*/ 168 w 206"/>
                <a:gd name="T59" fmla="*/ 170 h 250"/>
                <a:gd name="T60" fmla="*/ 142 w 206"/>
                <a:gd name="T61" fmla="*/ 214 h 250"/>
                <a:gd name="T62" fmla="*/ 122 w 206"/>
                <a:gd name="T63" fmla="*/ 186 h 250"/>
                <a:gd name="T64" fmla="*/ 142 w 206"/>
                <a:gd name="T65" fmla="*/ 130 h 250"/>
                <a:gd name="T66" fmla="*/ 134 w 206"/>
                <a:gd name="T67" fmla="*/ 134 h 250"/>
                <a:gd name="T68" fmla="*/ 122 w 206"/>
                <a:gd name="T69" fmla="*/ 136 h 250"/>
                <a:gd name="T70" fmla="*/ 116 w 206"/>
                <a:gd name="T71" fmla="*/ 130 h 250"/>
                <a:gd name="T72" fmla="*/ 124 w 206"/>
                <a:gd name="T73" fmla="*/ 112 h 250"/>
                <a:gd name="T74" fmla="*/ 116 w 206"/>
                <a:gd name="T75" fmla="*/ 102 h 250"/>
                <a:gd name="T76" fmla="*/ 108 w 206"/>
                <a:gd name="T77" fmla="*/ 108 h 250"/>
                <a:gd name="T78" fmla="*/ 102 w 206"/>
                <a:gd name="T79" fmla="*/ 134 h 250"/>
                <a:gd name="T80" fmla="*/ 92 w 206"/>
                <a:gd name="T81" fmla="*/ 134 h 250"/>
                <a:gd name="T82" fmla="*/ 94 w 206"/>
                <a:gd name="T83" fmla="*/ 114 h 250"/>
                <a:gd name="T84" fmla="*/ 88 w 206"/>
                <a:gd name="T85" fmla="*/ 106 h 250"/>
                <a:gd name="T86" fmla="*/ 78 w 206"/>
                <a:gd name="T87" fmla="*/ 112 h 250"/>
                <a:gd name="T88" fmla="*/ 80 w 206"/>
                <a:gd name="T89" fmla="*/ 130 h 250"/>
                <a:gd name="T90" fmla="*/ 68 w 206"/>
                <a:gd name="T91" fmla="*/ 136 h 250"/>
                <a:gd name="T92" fmla="*/ 60 w 206"/>
                <a:gd name="T93" fmla="*/ 130 h 250"/>
                <a:gd name="T94" fmla="*/ 58 w 206"/>
                <a:gd name="T95" fmla="*/ 130 h 250"/>
                <a:gd name="T96" fmla="*/ 58 w 206"/>
                <a:gd name="T97" fmla="*/ 132 h 250"/>
                <a:gd name="T98" fmla="*/ 54 w 206"/>
                <a:gd name="T99" fmla="*/ 136 h 250"/>
                <a:gd name="T100" fmla="*/ 66 w 206"/>
                <a:gd name="T101" fmla="*/ 234 h 250"/>
                <a:gd name="T102" fmla="*/ 60 w 206"/>
                <a:gd name="T103" fmla="*/ 204 h 250"/>
                <a:gd name="T104" fmla="*/ 28 w 206"/>
                <a:gd name="T105" fmla="*/ 148 h 250"/>
                <a:gd name="T106" fmla="*/ 18 w 206"/>
                <a:gd name="T107" fmla="*/ 108 h 250"/>
                <a:gd name="T108" fmla="*/ 20 w 206"/>
                <a:gd name="T109" fmla="*/ 86 h 250"/>
                <a:gd name="T110" fmla="*/ 56 w 206"/>
                <a:gd name="T111" fmla="*/ 34 h 250"/>
                <a:gd name="T112" fmla="*/ 104 w 206"/>
                <a:gd name="T113" fmla="*/ 18 h 250"/>
                <a:gd name="T114" fmla="*/ 164 w 206"/>
                <a:gd name="T115" fmla="*/ 44 h 250"/>
                <a:gd name="T116" fmla="*/ 188 w 206"/>
                <a:gd name="T117" fmla="*/ 10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" h="250">
                  <a:moveTo>
                    <a:pt x="206" y="104"/>
                  </a:moveTo>
                  <a:lnTo>
                    <a:pt x="206" y="104"/>
                  </a:lnTo>
                  <a:lnTo>
                    <a:pt x="204" y="84"/>
                  </a:lnTo>
                  <a:lnTo>
                    <a:pt x="198" y="64"/>
                  </a:lnTo>
                  <a:lnTo>
                    <a:pt x="188" y="46"/>
                  </a:lnTo>
                  <a:lnTo>
                    <a:pt x="176" y="32"/>
                  </a:lnTo>
                  <a:lnTo>
                    <a:pt x="160" y="18"/>
                  </a:lnTo>
                  <a:lnTo>
                    <a:pt x="144" y="8"/>
                  </a:lnTo>
                  <a:lnTo>
                    <a:pt x="124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82" y="2"/>
                  </a:lnTo>
                  <a:lnTo>
                    <a:pt x="62" y="8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8" y="46"/>
                  </a:lnTo>
                  <a:lnTo>
                    <a:pt x="8" y="64"/>
                  </a:lnTo>
                  <a:lnTo>
                    <a:pt x="2" y="8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22"/>
                  </a:lnTo>
                  <a:lnTo>
                    <a:pt x="6" y="142"/>
                  </a:lnTo>
                  <a:lnTo>
                    <a:pt x="10" y="154"/>
                  </a:lnTo>
                  <a:lnTo>
                    <a:pt x="18" y="170"/>
                  </a:lnTo>
                  <a:lnTo>
                    <a:pt x="28" y="188"/>
                  </a:lnTo>
                  <a:lnTo>
                    <a:pt x="42" y="206"/>
                  </a:lnTo>
                  <a:lnTo>
                    <a:pt x="42" y="206"/>
                  </a:lnTo>
                  <a:lnTo>
                    <a:pt x="44" y="212"/>
                  </a:lnTo>
                  <a:lnTo>
                    <a:pt x="46" y="218"/>
                  </a:lnTo>
                  <a:lnTo>
                    <a:pt x="48" y="234"/>
                  </a:lnTo>
                  <a:lnTo>
                    <a:pt x="48" y="250"/>
                  </a:lnTo>
                  <a:lnTo>
                    <a:pt x="48" y="250"/>
                  </a:lnTo>
                  <a:lnTo>
                    <a:pt x="96" y="250"/>
                  </a:lnTo>
                  <a:lnTo>
                    <a:pt x="96" y="250"/>
                  </a:lnTo>
                  <a:lnTo>
                    <a:pt x="110" y="250"/>
                  </a:lnTo>
                  <a:lnTo>
                    <a:pt x="110" y="250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8" y="234"/>
                  </a:lnTo>
                  <a:lnTo>
                    <a:pt x="160" y="218"/>
                  </a:lnTo>
                  <a:lnTo>
                    <a:pt x="162" y="212"/>
                  </a:lnTo>
                  <a:lnTo>
                    <a:pt x="164" y="206"/>
                  </a:lnTo>
                  <a:lnTo>
                    <a:pt x="164" y="206"/>
                  </a:lnTo>
                  <a:lnTo>
                    <a:pt x="178" y="188"/>
                  </a:lnTo>
                  <a:lnTo>
                    <a:pt x="188" y="170"/>
                  </a:lnTo>
                  <a:lnTo>
                    <a:pt x="196" y="154"/>
                  </a:lnTo>
                  <a:lnTo>
                    <a:pt x="200" y="142"/>
                  </a:lnTo>
                  <a:lnTo>
                    <a:pt x="204" y="122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6" y="104"/>
                  </a:lnTo>
                  <a:lnTo>
                    <a:pt x="206" y="104"/>
                  </a:lnTo>
                  <a:close/>
                  <a:moveTo>
                    <a:pt x="90" y="234"/>
                  </a:moveTo>
                  <a:lnTo>
                    <a:pt x="90" y="184"/>
                  </a:lnTo>
                  <a:lnTo>
                    <a:pt x="90" y="184"/>
                  </a:lnTo>
                  <a:lnTo>
                    <a:pt x="90" y="180"/>
                  </a:lnTo>
                  <a:lnTo>
                    <a:pt x="70" y="142"/>
                  </a:lnTo>
                  <a:lnTo>
                    <a:pt x="70" y="142"/>
                  </a:lnTo>
                  <a:lnTo>
                    <a:pt x="74" y="140"/>
                  </a:lnTo>
                  <a:lnTo>
                    <a:pt x="74" y="140"/>
                  </a:lnTo>
                  <a:lnTo>
                    <a:pt x="84" y="136"/>
                  </a:lnTo>
                  <a:lnTo>
                    <a:pt x="84" y="136"/>
                  </a:lnTo>
                  <a:lnTo>
                    <a:pt x="88" y="140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100" y="142"/>
                  </a:lnTo>
                  <a:lnTo>
                    <a:pt x="104" y="140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8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2"/>
                  </a:lnTo>
                  <a:lnTo>
                    <a:pt x="110" y="180"/>
                  </a:lnTo>
                  <a:lnTo>
                    <a:pt x="110" y="180"/>
                  </a:lnTo>
                  <a:lnTo>
                    <a:pt x="110" y="184"/>
                  </a:lnTo>
                  <a:lnTo>
                    <a:pt x="110" y="234"/>
                  </a:lnTo>
                  <a:lnTo>
                    <a:pt x="90" y="234"/>
                  </a:lnTo>
                  <a:close/>
                  <a:moveTo>
                    <a:pt x="84" y="112"/>
                  </a:moveTo>
                  <a:lnTo>
                    <a:pt x="84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88" y="112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88" y="120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16"/>
                  </a:lnTo>
                  <a:lnTo>
                    <a:pt x="84" y="112"/>
                  </a:lnTo>
                  <a:lnTo>
                    <a:pt x="84" y="112"/>
                  </a:lnTo>
                  <a:close/>
                  <a:moveTo>
                    <a:pt x="114" y="110"/>
                  </a:moveTo>
                  <a:lnTo>
                    <a:pt x="114" y="110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6" y="108"/>
                  </a:lnTo>
                  <a:lnTo>
                    <a:pt x="118" y="110"/>
                  </a:lnTo>
                  <a:lnTo>
                    <a:pt x="118" y="110"/>
                  </a:lnTo>
                  <a:lnTo>
                    <a:pt x="118" y="114"/>
                  </a:lnTo>
                  <a:lnTo>
                    <a:pt x="114" y="122"/>
                  </a:lnTo>
                  <a:lnTo>
                    <a:pt x="114" y="122"/>
                  </a:lnTo>
                  <a:lnTo>
                    <a:pt x="114" y="116"/>
                  </a:lnTo>
                  <a:lnTo>
                    <a:pt x="114" y="110"/>
                  </a:lnTo>
                  <a:lnTo>
                    <a:pt x="114" y="110"/>
                  </a:lnTo>
                  <a:close/>
                  <a:moveTo>
                    <a:pt x="188" y="108"/>
                  </a:moveTo>
                  <a:lnTo>
                    <a:pt x="186" y="120"/>
                  </a:lnTo>
                  <a:lnTo>
                    <a:pt x="188" y="120"/>
                  </a:lnTo>
                  <a:lnTo>
                    <a:pt x="188" y="120"/>
                  </a:lnTo>
                  <a:lnTo>
                    <a:pt x="184" y="132"/>
                  </a:lnTo>
                  <a:lnTo>
                    <a:pt x="178" y="148"/>
                  </a:lnTo>
                  <a:lnTo>
                    <a:pt x="168" y="170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46" y="204"/>
                  </a:lnTo>
                  <a:lnTo>
                    <a:pt x="142" y="214"/>
                  </a:lnTo>
                  <a:lnTo>
                    <a:pt x="140" y="224"/>
                  </a:lnTo>
                  <a:lnTo>
                    <a:pt x="140" y="234"/>
                  </a:lnTo>
                  <a:lnTo>
                    <a:pt x="122" y="234"/>
                  </a:lnTo>
                  <a:lnTo>
                    <a:pt x="122" y="186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46" y="134"/>
                  </a:lnTo>
                  <a:lnTo>
                    <a:pt x="142" y="130"/>
                  </a:lnTo>
                  <a:lnTo>
                    <a:pt x="142" y="130"/>
                  </a:lnTo>
                  <a:lnTo>
                    <a:pt x="138" y="130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0" y="136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22" y="136"/>
                  </a:lnTo>
                  <a:lnTo>
                    <a:pt x="118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16" y="130"/>
                  </a:lnTo>
                  <a:lnTo>
                    <a:pt x="122" y="118"/>
                  </a:lnTo>
                  <a:lnTo>
                    <a:pt x="124" y="112"/>
                  </a:lnTo>
                  <a:lnTo>
                    <a:pt x="122" y="106"/>
                  </a:lnTo>
                  <a:lnTo>
                    <a:pt x="122" y="106"/>
                  </a:lnTo>
                  <a:lnTo>
                    <a:pt x="120" y="104"/>
                  </a:lnTo>
                  <a:lnTo>
                    <a:pt x="116" y="102"/>
                  </a:lnTo>
                  <a:lnTo>
                    <a:pt x="116" y="102"/>
                  </a:lnTo>
                  <a:lnTo>
                    <a:pt x="112" y="104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8" y="11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2" y="134"/>
                  </a:lnTo>
                  <a:lnTo>
                    <a:pt x="100" y="136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2" y="134"/>
                  </a:lnTo>
                  <a:lnTo>
                    <a:pt x="88" y="130"/>
                  </a:lnTo>
                  <a:lnTo>
                    <a:pt x="88" y="130"/>
                  </a:lnTo>
                  <a:lnTo>
                    <a:pt x="94" y="122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92" y="11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4" y="106"/>
                  </a:lnTo>
                  <a:lnTo>
                    <a:pt x="80" y="108"/>
                  </a:lnTo>
                  <a:lnTo>
                    <a:pt x="80" y="108"/>
                  </a:lnTo>
                  <a:lnTo>
                    <a:pt x="78" y="112"/>
                  </a:lnTo>
                  <a:lnTo>
                    <a:pt x="78" y="116"/>
                  </a:lnTo>
                  <a:lnTo>
                    <a:pt x="78" y="126"/>
                  </a:lnTo>
                  <a:lnTo>
                    <a:pt x="78" y="126"/>
                  </a:lnTo>
                  <a:lnTo>
                    <a:pt x="80" y="130"/>
                  </a:lnTo>
                  <a:lnTo>
                    <a:pt x="80" y="130"/>
                  </a:lnTo>
                  <a:lnTo>
                    <a:pt x="72" y="134"/>
                  </a:lnTo>
                  <a:lnTo>
                    <a:pt x="72" y="134"/>
                  </a:lnTo>
                  <a:lnTo>
                    <a:pt x="68" y="136"/>
                  </a:lnTo>
                  <a:lnTo>
                    <a:pt x="66" y="134"/>
                  </a:lnTo>
                  <a:lnTo>
                    <a:pt x="66" y="134"/>
                  </a:lnTo>
                  <a:lnTo>
                    <a:pt x="64" y="130"/>
                  </a:lnTo>
                  <a:lnTo>
                    <a:pt x="60" y="130"/>
                  </a:lnTo>
                  <a:lnTo>
                    <a:pt x="60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4" y="136"/>
                  </a:lnTo>
                  <a:lnTo>
                    <a:pt x="56" y="140"/>
                  </a:lnTo>
                  <a:lnTo>
                    <a:pt x="78" y="186"/>
                  </a:lnTo>
                  <a:lnTo>
                    <a:pt x="78" y="234"/>
                  </a:lnTo>
                  <a:lnTo>
                    <a:pt x="66" y="234"/>
                  </a:lnTo>
                  <a:lnTo>
                    <a:pt x="66" y="234"/>
                  </a:lnTo>
                  <a:lnTo>
                    <a:pt x="66" y="224"/>
                  </a:lnTo>
                  <a:lnTo>
                    <a:pt x="64" y="214"/>
                  </a:lnTo>
                  <a:lnTo>
                    <a:pt x="60" y="20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38" y="170"/>
                  </a:lnTo>
                  <a:lnTo>
                    <a:pt x="28" y="148"/>
                  </a:lnTo>
                  <a:lnTo>
                    <a:pt x="22" y="13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20" y="86"/>
                  </a:lnTo>
                  <a:lnTo>
                    <a:pt x="24" y="70"/>
                  </a:lnTo>
                  <a:lnTo>
                    <a:pt x="32" y="56"/>
                  </a:lnTo>
                  <a:lnTo>
                    <a:pt x="42" y="44"/>
                  </a:lnTo>
                  <a:lnTo>
                    <a:pt x="56" y="34"/>
                  </a:lnTo>
                  <a:lnTo>
                    <a:pt x="70" y="26"/>
                  </a:lnTo>
                  <a:lnTo>
                    <a:pt x="86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20" y="20"/>
                  </a:lnTo>
                  <a:lnTo>
                    <a:pt x="136" y="26"/>
                  </a:lnTo>
                  <a:lnTo>
                    <a:pt x="150" y="34"/>
                  </a:lnTo>
                  <a:lnTo>
                    <a:pt x="164" y="44"/>
                  </a:lnTo>
                  <a:lnTo>
                    <a:pt x="174" y="56"/>
                  </a:lnTo>
                  <a:lnTo>
                    <a:pt x="182" y="70"/>
                  </a:lnTo>
                  <a:lnTo>
                    <a:pt x="186" y="86"/>
                  </a:lnTo>
                  <a:lnTo>
                    <a:pt x="188" y="104"/>
                  </a:lnTo>
                  <a:lnTo>
                    <a:pt x="188" y="104"/>
                  </a:lnTo>
                  <a:lnTo>
                    <a:pt x="188" y="108"/>
                  </a:lnTo>
                  <a:lnTo>
                    <a:pt x="18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325">
              <a:extLst>
                <a:ext uri="{FF2B5EF4-FFF2-40B4-BE49-F238E27FC236}">
                  <a16:creationId xmlns:a16="http://schemas.microsoft.com/office/drawing/2014/main" id="{4CCB1C5B-661A-4A7C-4968-4330EBB05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6694488"/>
              <a:ext cx="174625" cy="98425"/>
            </a:xfrm>
            <a:custGeom>
              <a:avLst/>
              <a:gdLst>
                <a:gd name="T0" fmla="*/ 0 w 110"/>
                <a:gd name="T1" fmla="*/ 8 h 62"/>
                <a:gd name="T2" fmla="*/ 6 w 110"/>
                <a:gd name="T3" fmla="*/ 8 h 62"/>
                <a:gd name="T4" fmla="*/ 6 w 110"/>
                <a:gd name="T5" fmla="*/ 16 h 62"/>
                <a:gd name="T6" fmla="*/ 0 w 110"/>
                <a:gd name="T7" fmla="*/ 16 h 62"/>
                <a:gd name="T8" fmla="*/ 0 w 110"/>
                <a:gd name="T9" fmla="*/ 24 h 62"/>
                <a:gd name="T10" fmla="*/ 6 w 110"/>
                <a:gd name="T11" fmla="*/ 24 h 62"/>
                <a:gd name="T12" fmla="*/ 6 w 110"/>
                <a:gd name="T13" fmla="*/ 32 h 62"/>
                <a:gd name="T14" fmla="*/ 0 w 110"/>
                <a:gd name="T15" fmla="*/ 32 h 62"/>
                <a:gd name="T16" fmla="*/ 0 w 110"/>
                <a:gd name="T17" fmla="*/ 32 h 62"/>
                <a:gd name="T18" fmla="*/ 2 w 110"/>
                <a:gd name="T19" fmla="*/ 40 h 62"/>
                <a:gd name="T20" fmla="*/ 8 w 110"/>
                <a:gd name="T21" fmla="*/ 46 h 62"/>
                <a:gd name="T22" fmla="*/ 16 w 110"/>
                <a:gd name="T23" fmla="*/ 50 h 62"/>
                <a:gd name="T24" fmla="*/ 24 w 110"/>
                <a:gd name="T25" fmla="*/ 52 h 62"/>
                <a:gd name="T26" fmla="*/ 24 w 110"/>
                <a:gd name="T27" fmla="*/ 52 h 62"/>
                <a:gd name="T28" fmla="*/ 26 w 110"/>
                <a:gd name="T29" fmla="*/ 56 h 62"/>
                <a:gd name="T30" fmla="*/ 30 w 110"/>
                <a:gd name="T31" fmla="*/ 58 h 62"/>
                <a:gd name="T32" fmla="*/ 34 w 110"/>
                <a:gd name="T33" fmla="*/ 60 h 62"/>
                <a:gd name="T34" fmla="*/ 38 w 110"/>
                <a:gd name="T35" fmla="*/ 62 h 62"/>
                <a:gd name="T36" fmla="*/ 72 w 110"/>
                <a:gd name="T37" fmla="*/ 62 h 62"/>
                <a:gd name="T38" fmla="*/ 72 w 110"/>
                <a:gd name="T39" fmla="*/ 62 h 62"/>
                <a:gd name="T40" fmla="*/ 76 w 110"/>
                <a:gd name="T41" fmla="*/ 60 h 62"/>
                <a:gd name="T42" fmla="*/ 80 w 110"/>
                <a:gd name="T43" fmla="*/ 58 h 62"/>
                <a:gd name="T44" fmla="*/ 84 w 110"/>
                <a:gd name="T45" fmla="*/ 56 h 62"/>
                <a:gd name="T46" fmla="*/ 86 w 110"/>
                <a:gd name="T47" fmla="*/ 52 h 62"/>
                <a:gd name="T48" fmla="*/ 86 w 110"/>
                <a:gd name="T49" fmla="*/ 52 h 62"/>
                <a:gd name="T50" fmla="*/ 94 w 110"/>
                <a:gd name="T51" fmla="*/ 50 h 62"/>
                <a:gd name="T52" fmla="*/ 102 w 110"/>
                <a:gd name="T53" fmla="*/ 46 h 62"/>
                <a:gd name="T54" fmla="*/ 108 w 110"/>
                <a:gd name="T55" fmla="*/ 40 h 62"/>
                <a:gd name="T56" fmla="*/ 110 w 110"/>
                <a:gd name="T57" fmla="*/ 32 h 62"/>
                <a:gd name="T58" fmla="*/ 106 w 110"/>
                <a:gd name="T59" fmla="*/ 32 h 62"/>
                <a:gd name="T60" fmla="*/ 106 w 110"/>
                <a:gd name="T61" fmla="*/ 24 h 62"/>
                <a:gd name="T62" fmla="*/ 110 w 110"/>
                <a:gd name="T63" fmla="*/ 24 h 62"/>
                <a:gd name="T64" fmla="*/ 110 w 110"/>
                <a:gd name="T65" fmla="*/ 16 h 62"/>
                <a:gd name="T66" fmla="*/ 106 w 110"/>
                <a:gd name="T67" fmla="*/ 16 h 62"/>
                <a:gd name="T68" fmla="*/ 106 w 110"/>
                <a:gd name="T69" fmla="*/ 8 h 62"/>
                <a:gd name="T70" fmla="*/ 110 w 110"/>
                <a:gd name="T71" fmla="*/ 8 h 62"/>
                <a:gd name="T72" fmla="*/ 110 w 110"/>
                <a:gd name="T73" fmla="*/ 0 h 62"/>
                <a:gd name="T74" fmla="*/ 0 w 110"/>
                <a:gd name="T75" fmla="*/ 0 h 62"/>
                <a:gd name="T76" fmla="*/ 0 w 110"/>
                <a:gd name="T7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" h="62">
                  <a:moveTo>
                    <a:pt x="0" y="8"/>
                  </a:moveTo>
                  <a:lnTo>
                    <a:pt x="6" y="8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8" y="46"/>
                  </a:lnTo>
                  <a:lnTo>
                    <a:pt x="16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6" y="56"/>
                  </a:lnTo>
                  <a:lnTo>
                    <a:pt x="30" y="58"/>
                  </a:lnTo>
                  <a:lnTo>
                    <a:pt x="34" y="60"/>
                  </a:lnTo>
                  <a:lnTo>
                    <a:pt x="38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6" y="60"/>
                  </a:lnTo>
                  <a:lnTo>
                    <a:pt x="80" y="58"/>
                  </a:lnTo>
                  <a:lnTo>
                    <a:pt x="84" y="56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08" y="40"/>
                  </a:lnTo>
                  <a:lnTo>
                    <a:pt x="110" y="32"/>
                  </a:lnTo>
                  <a:lnTo>
                    <a:pt x="106" y="32"/>
                  </a:lnTo>
                  <a:lnTo>
                    <a:pt x="106" y="24"/>
                  </a:lnTo>
                  <a:lnTo>
                    <a:pt x="110" y="24"/>
                  </a:lnTo>
                  <a:lnTo>
                    <a:pt x="110" y="16"/>
                  </a:lnTo>
                  <a:lnTo>
                    <a:pt x="106" y="16"/>
                  </a:lnTo>
                  <a:lnTo>
                    <a:pt x="106" y="8"/>
                  </a:lnTo>
                  <a:lnTo>
                    <a:pt x="110" y="8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9DCEBF2-5132-6641-42BF-A6BDED65C0B3}"/>
              </a:ext>
            </a:extLst>
          </p:cNvPr>
          <p:cNvCxnSpPr/>
          <p:nvPr/>
        </p:nvCxnSpPr>
        <p:spPr>
          <a:xfrm>
            <a:off x="4318007" y="2563317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1D53765-40EF-AFC3-0413-E4454F683398}"/>
              </a:ext>
            </a:extLst>
          </p:cNvPr>
          <p:cNvCxnSpPr/>
          <p:nvPr/>
        </p:nvCxnSpPr>
        <p:spPr>
          <a:xfrm>
            <a:off x="6766279" y="4318007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14E0AFF-C232-1567-913A-6E2B13C7AD32}"/>
              </a:ext>
            </a:extLst>
          </p:cNvPr>
          <p:cNvCxnSpPr/>
          <p:nvPr/>
        </p:nvCxnSpPr>
        <p:spPr>
          <a:xfrm flipH="1">
            <a:off x="6971978" y="2563317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1E0205A-8CB2-6134-5D3B-742F4334E1B0}"/>
              </a:ext>
            </a:extLst>
          </p:cNvPr>
          <p:cNvCxnSpPr/>
          <p:nvPr/>
        </p:nvCxnSpPr>
        <p:spPr>
          <a:xfrm flipH="1">
            <a:off x="4390015" y="4318007"/>
            <a:ext cx="751304" cy="72008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usinessmen_48014">
            <a:extLst>
              <a:ext uri="{FF2B5EF4-FFF2-40B4-BE49-F238E27FC236}">
                <a16:creationId xmlns:a16="http://schemas.microsoft.com/office/drawing/2014/main" id="{BAD57885-33F0-FA9C-6AA7-4A336D129BDE}"/>
              </a:ext>
            </a:extLst>
          </p:cNvPr>
          <p:cNvSpPr>
            <a:spLocks noChangeAspect="1"/>
          </p:cNvSpPr>
          <p:nvPr/>
        </p:nvSpPr>
        <p:spPr bwMode="auto">
          <a:xfrm>
            <a:off x="7895712" y="4733244"/>
            <a:ext cx="595325" cy="609685"/>
          </a:xfrm>
          <a:custGeom>
            <a:avLst/>
            <a:gdLst>
              <a:gd name="T0" fmla="*/ 1547 w 10400"/>
              <a:gd name="T1" fmla="*/ 9330 h 10667"/>
              <a:gd name="T2" fmla="*/ 3077 w 10400"/>
              <a:gd name="T3" fmla="*/ 9013 h 10667"/>
              <a:gd name="T4" fmla="*/ 6114 w 10400"/>
              <a:gd name="T5" fmla="*/ 9700 h 10667"/>
              <a:gd name="T6" fmla="*/ 6806 w 10400"/>
              <a:gd name="T7" fmla="*/ 8539 h 10667"/>
              <a:gd name="T8" fmla="*/ 4079 w 10400"/>
              <a:gd name="T9" fmla="*/ 1127 h 10667"/>
              <a:gd name="T10" fmla="*/ 5193 w 10400"/>
              <a:gd name="T11" fmla="*/ 2254 h 10667"/>
              <a:gd name="T12" fmla="*/ 6352 w 10400"/>
              <a:gd name="T13" fmla="*/ 3340 h 10667"/>
              <a:gd name="T14" fmla="*/ 6296 w 10400"/>
              <a:gd name="T15" fmla="*/ 5841 h 10667"/>
              <a:gd name="T16" fmla="*/ 5318 w 10400"/>
              <a:gd name="T17" fmla="*/ 6578 h 10667"/>
              <a:gd name="T18" fmla="*/ 4851 w 10400"/>
              <a:gd name="T19" fmla="*/ 10126 h 10667"/>
              <a:gd name="T20" fmla="*/ 4154 w 10400"/>
              <a:gd name="T21" fmla="*/ 5500 h 10667"/>
              <a:gd name="T22" fmla="*/ 993 w 10400"/>
              <a:gd name="T23" fmla="*/ 1669 h 10667"/>
              <a:gd name="T24" fmla="*/ 4493 w 10400"/>
              <a:gd name="T25" fmla="*/ 2470 h 10667"/>
              <a:gd name="T26" fmla="*/ 5203 w 10400"/>
              <a:gd name="T27" fmla="*/ 5915 h 10667"/>
              <a:gd name="T28" fmla="*/ 5890 w 10400"/>
              <a:gd name="T29" fmla="*/ 2481 h 10667"/>
              <a:gd name="T30" fmla="*/ 9353 w 10400"/>
              <a:gd name="T31" fmla="*/ 1669 h 10667"/>
              <a:gd name="T32" fmla="*/ 8900 w 10400"/>
              <a:gd name="T33" fmla="*/ 5088 h 10667"/>
              <a:gd name="T34" fmla="*/ 8763 w 10400"/>
              <a:gd name="T35" fmla="*/ 4301 h 10667"/>
              <a:gd name="T36" fmla="*/ 7729 w 10400"/>
              <a:gd name="T37" fmla="*/ 3953 h 10667"/>
              <a:gd name="T38" fmla="*/ 8505 w 10400"/>
              <a:gd name="T39" fmla="*/ 5505 h 10667"/>
              <a:gd name="T40" fmla="*/ 8530 w 10400"/>
              <a:gd name="T41" fmla="*/ 6867 h 10667"/>
              <a:gd name="T42" fmla="*/ 9012 w 10400"/>
              <a:gd name="T43" fmla="*/ 6736 h 10667"/>
              <a:gd name="T44" fmla="*/ 9315 w 10400"/>
              <a:gd name="T45" fmla="*/ 6686 h 10667"/>
              <a:gd name="T46" fmla="*/ 9046 w 10400"/>
              <a:gd name="T47" fmla="*/ 4530 h 10667"/>
              <a:gd name="T48" fmla="*/ 9997 w 10400"/>
              <a:gd name="T49" fmla="*/ 3776 h 10667"/>
              <a:gd name="T50" fmla="*/ 8844 w 10400"/>
              <a:gd name="T51" fmla="*/ 4304 h 10667"/>
              <a:gd name="T52" fmla="*/ 8790 w 10400"/>
              <a:gd name="T53" fmla="*/ 3675 h 10667"/>
              <a:gd name="T54" fmla="*/ 9514 w 10400"/>
              <a:gd name="T55" fmla="*/ 6418 h 10667"/>
              <a:gd name="T56" fmla="*/ 9245 w 10400"/>
              <a:gd name="T57" fmla="*/ 6917 h 10667"/>
              <a:gd name="T58" fmla="*/ 7957 w 10400"/>
              <a:gd name="T59" fmla="*/ 6629 h 10667"/>
              <a:gd name="T60" fmla="*/ 7308 w 10400"/>
              <a:gd name="T61" fmla="*/ 6762 h 10667"/>
              <a:gd name="T62" fmla="*/ 9494 w 10400"/>
              <a:gd name="T63" fmla="*/ 6253 h 10667"/>
              <a:gd name="T64" fmla="*/ 577 w 10400"/>
              <a:gd name="T65" fmla="*/ 3770 h 10667"/>
              <a:gd name="T66" fmla="*/ 1355 w 10400"/>
              <a:gd name="T67" fmla="*/ 4518 h 10667"/>
              <a:gd name="T68" fmla="*/ 1282 w 10400"/>
              <a:gd name="T69" fmla="*/ 5462 h 10667"/>
              <a:gd name="T70" fmla="*/ 1236 w 10400"/>
              <a:gd name="T71" fmla="*/ 6867 h 10667"/>
              <a:gd name="T72" fmla="*/ 1718 w 10400"/>
              <a:gd name="T73" fmla="*/ 6728 h 10667"/>
              <a:gd name="T74" fmla="*/ 2022 w 10400"/>
              <a:gd name="T75" fmla="*/ 6694 h 10667"/>
              <a:gd name="T76" fmla="*/ 1843 w 10400"/>
              <a:gd name="T77" fmla="*/ 4519 h 10667"/>
              <a:gd name="T78" fmla="*/ 2505 w 10400"/>
              <a:gd name="T79" fmla="*/ 3770 h 10667"/>
              <a:gd name="T80" fmla="*/ 1608 w 10400"/>
              <a:gd name="T81" fmla="*/ 5217 h 10667"/>
              <a:gd name="T82" fmla="*/ 1557 w 10400"/>
              <a:gd name="T83" fmla="*/ 4304 h 10667"/>
              <a:gd name="T84" fmla="*/ 1610 w 10400"/>
              <a:gd name="T85" fmla="*/ 3675 h 10667"/>
              <a:gd name="T86" fmla="*/ 1898 w 10400"/>
              <a:gd name="T87" fmla="*/ 3969 h 10667"/>
              <a:gd name="T88" fmla="*/ 1547 w 10400"/>
              <a:gd name="T89" fmla="*/ 7324 h 10667"/>
              <a:gd name="T90" fmla="*/ 2189 w 10400"/>
              <a:gd name="T91" fmla="*/ 6405 h 10667"/>
              <a:gd name="T92" fmla="*/ 1172 w 10400"/>
              <a:gd name="T93" fmla="*/ 6918 h 10667"/>
              <a:gd name="T94" fmla="*/ 669 w 10400"/>
              <a:gd name="T95" fmla="*/ 6629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00" h="10667">
                <a:moveTo>
                  <a:pt x="8838" y="9330"/>
                </a:moveTo>
                <a:cubicBezTo>
                  <a:pt x="8838" y="10067"/>
                  <a:pt x="7206" y="10667"/>
                  <a:pt x="5192" y="10667"/>
                </a:cubicBezTo>
                <a:cubicBezTo>
                  <a:pt x="3180" y="10667"/>
                  <a:pt x="1547" y="10067"/>
                  <a:pt x="1547" y="9330"/>
                </a:cubicBezTo>
                <a:cubicBezTo>
                  <a:pt x="1547" y="8797"/>
                  <a:pt x="2406" y="8341"/>
                  <a:pt x="3638" y="8128"/>
                </a:cubicBezTo>
                <a:lnTo>
                  <a:pt x="3638" y="8495"/>
                </a:lnTo>
                <a:cubicBezTo>
                  <a:pt x="3293" y="8632"/>
                  <a:pt x="3077" y="8813"/>
                  <a:pt x="3077" y="9013"/>
                </a:cubicBezTo>
                <a:cubicBezTo>
                  <a:pt x="3077" y="9437"/>
                  <a:pt x="4015" y="9781"/>
                  <a:pt x="5171" y="9781"/>
                </a:cubicBezTo>
                <a:cubicBezTo>
                  <a:pt x="5497" y="9781"/>
                  <a:pt x="5802" y="9751"/>
                  <a:pt x="6077" y="9703"/>
                </a:cubicBezTo>
                <a:cubicBezTo>
                  <a:pt x="6090" y="9702"/>
                  <a:pt x="6102" y="9702"/>
                  <a:pt x="6114" y="9700"/>
                </a:cubicBezTo>
                <a:cubicBezTo>
                  <a:pt x="6165" y="9694"/>
                  <a:pt x="6212" y="9682"/>
                  <a:pt x="6259" y="9666"/>
                </a:cubicBezTo>
                <a:cubicBezTo>
                  <a:pt x="6859" y="9531"/>
                  <a:pt x="7264" y="9290"/>
                  <a:pt x="7264" y="9013"/>
                </a:cubicBezTo>
                <a:cubicBezTo>
                  <a:pt x="7264" y="8834"/>
                  <a:pt x="7090" y="8669"/>
                  <a:pt x="6806" y="8539"/>
                </a:cubicBezTo>
                <a:lnTo>
                  <a:pt x="6806" y="8137"/>
                </a:lnTo>
                <a:cubicBezTo>
                  <a:pt x="8006" y="8356"/>
                  <a:pt x="8838" y="8805"/>
                  <a:pt x="8838" y="9330"/>
                </a:cubicBezTo>
                <a:close/>
                <a:moveTo>
                  <a:pt x="4079" y="1127"/>
                </a:moveTo>
                <a:cubicBezTo>
                  <a:pt x="4079" y="504"/>
                  <a:pt x="4578" y="0"/>
                  <a:pt x="5193" y="0"/>
                </a:cubicBezTo>
                <a:cubicBezTo>
                  <a:pt x="5807" y="0"/>
                  <a:pt x="6305" y="504"/>
                  <a:pt x="6305" y="1127"/>
                </a:cubicBezTo>
                <a:cubicBezTo>
                  <a:pt x="6305" y="1750"/>
                  <a:pt x="5807" y="2254"/>
                  <a:pt x="5193" y="2254"/>
                </a:cubicBezTo>
                <a:cubicBezTo>
                  <a:pt x="4578" y="2254"/>
                  <a:pt x="4079" y="1750"/>
                  <a:pt x="4079" y="1127"/>
                </a:cubicBezTo>
                <a:close/>
                <a:moveTo>
                  <a:pt x="9353" y="1669"/>
                </a:moveTo>
                <a:cubicBezTo>
                  <a:pt x="8800" y="2578"/>
                  <a:pt x="7557" y="3340"/>
                  <a:pt x="6352" y="3340"/>
                </a:cubicBezTo>
                <a:cubicBezTo>
                  <a:pt x="6274" y="3340"/>
                  <a:pt x="6196" y="3336"/>
                  <a:pt x="6118" y="3330"/>
                </a:cubicBezTo>
                <a:cubicBezTo>
                  <a:pt x="6142" y="3615"/>
                  <a:pt x="6252" y="4928"/>
                  <a:pt x="6282" y="5755"/>
                </a:cubicBezTo>
                <a:cubicBezTo>
                  <a:pt x="6288" y="5783"/>
                  <a:pt x="6294" y="5811"/>
                  <a:pt x="6296" y="5841"/>
                </a:cubicBezTo>
                <a:lnTo>
                  <a:pt x="6568" y="10087"/>
                </a:lnTo>
                <a:cubicBezTo>
                  <a:pt x="6586" y="10373"/>
                  <a:pt x="5564" y="10428"/>
                  <a:pt x="5546" y="10154"/>
                </a:cubicBezTo>
                <a:lnTo>
                  <a:pt x="5318" y="6578"/>
                </a:lnTo>
                <a:cubicBezTo>
                  <a:pt x="5280" y="6574"/>
                  <a:pt x="5244" y="6567"/>
                  <a:pt x="5206" y="6567"/>
                </a:cubicBezTo>
                <a:cubicBezTo>
                  <a:pt x="5174" y="6567"/>
                  <a:pt x="5136" y="6577"/>
                  <a:pt x="5099" y="6587"/>
                </a:cubicBezTo>
                <a:lnTo>
                  <a:pt x="4851" y="10126"/>
                </a:lnTo>
                <a:cubicBezTo>
                  <a:pt x="4832" y="10398"/>
                  <a:pt x="3810" y="10338"/>
                  <a:pt x="3830" y="10052"/>
                </a:cubicBezTo>
                <a:lnTo>
                  <a:pt x="4144" y="5559"/>
                </a:lnTo>
                <a:cubicBezTo>
                  <a:pt x="4146" y="5538"/>
                  <a:pt x="4150" y="5520"/>
                  <a:pt x="4154" y="5500"/>
                </a:cubicBezTo>
                <a:cubicBezTo>
                  <a:pt x="4199" y="4432"/>
                  <a:pt x="4252" y="3400"/>
                  <a:pt x="4257" y="3326"/>
                </a:cubicBezTo>
                <a:cubicBezTo>
                  <a:pt x="4169" y="3334"/>
                  <a:pt x="4081" y="3340"/>
                  <a:pt x="3994" y="3340"/>
                </a:cubicBezTo>
                <a:cubicBezTo>
                  <a:pt x="2788" y="3340"/>
                  <a:pt x="1546" y="2578"/>
                  <a:pt x="993" y="1669"/>
                </a:cubicBezTo>
                <a:cubicBezTo>
                  <a:pt x="879" y="1481"/>
                  <a:pt x="936" y="1235"/>
                  <a:pt x="1122" y="1120"/>
                </a:cubicBezTo>
                <a:cubicBezTo>
                  <a:pt x="1308" y="1003"/>
                  <a:pt x="1551" y="1062"/>
                  <a:pt x="1665" y="1250"/>
                </a:cubicBezTo>
                <a:cubicBezTo>
                  <a:pt x="2166" y="2073"/>
                  <a:pt x="3484" y="2756"/>
                  <a:pt x="4493" y="2470"/>
                </a:cubicBezTo>
                <a:cubicBezTo>
                  <a:pt x="4663" y="2411"/>
                  <a:pt x="4865" y="2374"/>
                  <a:pt x="5089" y="2365"/>
                </a:cubicBezTo>
                <a:lnTo>
                  <a:pt x="4729" y="5423"/>
                </a:lnTo>
                <a:lnTo>
                  <a:pt x="5203" y="5915"/>
                </a:lnTo>
                <a:lnTo>
                  <a:pt x="5617" y="5423"/>
                </a:lnTo>
                <a:lnTo>
                  <a:pt x="5330" y="2373"/>
                </a:lnTo>
                <a:cubicBezTo>
                  <a:pt x="5531" y="2387"/>
                  <a:pt x="5725" y="2423"/>
                  <a:pt x="5890" y="2481"/>
                </a:cubicBezTo>
                <a:cubicBezTo>
                  <a:pt x="6894" y="2741"/>
                  <a:pt x="8187" y="2063"/>
                  <a:pt x="8681" y="1250"/>
                </a:cubicBezTo>
                <a:cubicBezTo>
                  <a:pt x="8795" y="1062"/>
                  <a:pt x="9038" y="1003"/>
                  <a:pt x="9224" y="1119"/>
                </a:cubicBezTo>
                <a:cubicBezTo>
                  <a:pt x="9410" y="1235"/>
                  <a:pt x="9468" y="1481"/>
                  <a:pt x="9353" y="1669"/>
                </a:cubicBezTo>
                <a:close/>
                <a:moveTo>
                  <a:pt x="8844" y="4304"/>
                </a:moveTo>
                <a:cubicBezTo>
                  <a:pt x="8839" y="4303"/>
                  <a:pt x="8833" y="4303"/>
                  <a:pt x="8827" y="4302"/>
                </a:cubicBezTo>
                <a:lnTo>
                  <a:pt x="8900" y="5088"/>
                </a:lnTo>
                <a:lnTo>
                  <a:pt x="8793" y="5217"/>
                </a:lnTo>
                <a:lnTo>
                  <a:pt x="8671" y="5088"/>
                </a:lnTo>
                <a:lnTo>
                  <a:pt x="8763" y="4301"/>
                </a:lnTo>
                <a:cubicBezTo>
                  <a:pt x="8543" y="4286"/>
                  <a:pt x="8343" y="4195"/>
                  <a:pt x="7895" y="3770"/>
                </a:cubicBezTo>
                <a:cubicBezTo>
                  <a:pt x="7846" y="3723"/>
                  <a:pt x="7769" y="3725"/>
                  <a:pt x="7722" y="3776"/>
                </a:cubicBezTo>
                <a:cubicBezTo>
                  <a:pt x="7676" y="3826"/>
                  <a:pt x="7679" y="3906"/>
                  <a:pt x="7729" y="3953"/>
                </a:cubicBezTo>
                <a:cubicBezTo>
                  <a:pt x="8086" y="4293"/>
                  <a:pt x="8319" y="4456"/>
                  <a:pt x="8558" y="4519"/>
                </a:cubicBezTo>
                <a:cubicBezTo>
                  <a:pt x="8558" y="4523"/>
                  <a:pt x="8556" y="4527"/>
                  <a:pt x="8556" y="4530"/>
                </a:cubicBezTo>
                <a:lnTo>
                  <a:pt x="8505" y="5505"/>
                </a:lnTo>
                <a:lnTo>
                  <a:pt x="8378" y="6694"/>
                </a:lnTo>
                <a:cubicBezTo>
                  <a:pt x="8369" y="6780"/>
                  <a:pt x="8430" y="6857"/>
                  <a:pt x="8514" y="6867"/>
                </a:cubicBezTo>
                <a:cubicBezTo>
                  <a:pt x="8520" y="6867"/>
                  <a:pt x="8525" y="6867"/>
                  <a:pt x="8530" y="6867"/>
                </a:cubicBezTo>
                <a:cubicBezTo>
                  <a:pt x="8608" y="6867"/>
                  <a:pt x="8674" y="6808"/>
                  <a:pt x="8683" y="6728"/>
                </a:cubicBezTo>
                <a:lnTo>
                  <a:pt x="8815" y="5498"/>
                </a:lnTo>
                <a:lnTo>
                  <a:pt x="9012" y="6736"/>
                </a:lnTo>
                <a:cubicBezTo>
                  <a:pt x="9025" y="6813"/>
                  <a:pt x="9090" y="6868"/>
                  <a:pt x="9164" y="6868"/>
                </a:cubicBezTo>
                <a:cubicBezTo>
                  <a:pt x="9172" y="6868"/>
                  <a:pt x="9180" y="6867"/>
                  <a:pt x="9188" y="6866"/>
                </a:cubicBezTo>
                <a:cubicBezTo>
                  <a:pt x="9272" y="6852"/>
                  <a:pt x="9328" y="6771"/>
                  <a:pt x="9315" y="6686"/>
                </a:cubicBezTo>
                <a:lnTo>
                  <a:pt x="9119" y="5462"/>
                </a:lnTo>
                <a:cubicBezTo>
                  <a:pt x="9119" y="5461"/>
                  <a:pt x="9120" y="5460"/>
                  <a:pt x="9120" y="5459"/>
                </a:cubicBezTo>
                <a:lnTo>
                  <a:pt x="9046" y="4530"/>
                </a:lnTo>
                <a:cubicBezTo>
                  <a:pt x="9046" y="4526"/>
                  <a:pt x="9046" y="4522"/>
                  <a:pt x="9045" y="4518"/>
                </a:cubicBezTo>
                <a:cubicBezTo>
                  <a:pt x="9279" y="4456"/>
                  <a:pt x="9631" y="4296"/>
                  <a:pt x="9990" y="3953"/>
                </a:cubicBezTo>
                <a:cubicBezTo>
                  <a:pt x="10040" y="3906"/>
                  <a:pt x="10043" y="3826"/>
                  <a:pt x="9997" y="3776"/>
                </a:cubicBezTo>
                <a:cubicBezTo>
                  <a:pt x="9950" y="3725"/>
                  <a:pt x="9873" y="3723"/>
                  <a:pt x="9823" y="3770"/>
                </a:cubicBezTo>
                <a:cubicBezTo>
                  <a:pt x="9407" y="4166"/>
                  <a:pt x="9010" y="4290"/>
                  <a:pt x="8857" y="4300"/>
                </a:cubicBezTo>
                <a:cubicBezTo>
                  <a:pt x="8852" y="4300"/>
                  <a:pt x="8849" y="4303"/>
                  <a:pt x="8844" y="4304"/>
                </a:cubicBezTo>
                <a:close/>
                <a:moveTo>
                  <a:pt x="8790" y="4263"/>
                </a:moveTo>
                <a:cubicBezTo>
                  <a:pt x="8949" y="4263"/>
                  <a:pt x="9078" y="4131"/>
                  <a:pt x="9078" y="3969"/>
                </a:cubicBezTo>
                <a:cubicBezTo>
                  <a:pt x="9078" y="3807"/>
                  <a:pt x="8949" y="3675"/>
                  <a:pt x="8790" y="3675"/>
                </a:cubicBezTo>
                <a:cubicBezTo>
                  <a:pt x="8631" y="3675"/>
                  <a:pt x="8503" y="3807"/>
                  <a:pt x="8503" y="3969"/>
                </a:cubicBezTo>
                <a:cubicBezTo>
                  <a:pt x="8503" y="4131"/>
                  <a:pt x="8631" y="4263"/>
                  <a:pt x="8790" y="4263"/>
                </a:cubicBezTo>
                <a:close/>
                <a:moveTo>
                  <a:pt x="9514" y="6418"/>
                </a:moveTo>
                <a:cubicBezTo>
                  <a:pt x="9649" y="6475"/>
                  <a:pt x="9732" y="6548"/>
                  <a:pt x="9732" y="6629"/>
                </a:cubicBezTo>
                <a:cubicBezTo>
                  <a:pt x="9732" y="6745"/>
                  <a:pt x="9561" y="6846"/>
                  <a:pt x="9306" y="6903"/>
                </a:cubicBezTo>
                <a:cubicBezTo>
                  <a:pt x="9287" y="6910"/>
                  <a:pt x="9267" y="6915"/>
                  <a:pt x="9245" y="6917"/>
                </a:cubicBezTo>
                <a:cubicBezTo>
                  <a:pt x="9240" y="6918"/>
                  <a:pt x="9235" y="6918"/>
                  <a:pt x="9229" y="6918"/>
                </a:cubicBezTo>
                <a:cubicBezTo>
                  <a:pt x="9112" y="6939"/>
                  <a:pt x="8983" y="6952"/>
                  <a:pt x="8845" y="6952"/>
                </a:cubicBezTo>
                <a:cubicBezTo>
                  <a:pt x="8355" y="6952"/>
                  <a:pt x="7957" y="6807"/>
                  <a:pt x="7957" y="6629"/>
                </a:cubicBezTo>
                <a:cubicBezTo>
                  <a:pt x="7957" y="6542"/>
                  <a:pt x="8055" y="6463"/>
                  <a:pt x="8211" y="6405"/>
                </a:cubicBezTo>
                <a:lnTo>
                  <a:pt x="8222" y="6252"/>
                </a:lnTo>
                <a:cubicBezTo>
                  <a:pt x="7685" y="6340"/>
                  <a:pt x="7308" y="6534"/>
                  <a:pt x="7308" y="6762"/>
                </a:cubicBezTo>
                <a:cubicBezTo>
                  <a:pt x="7308" y="7072"/>
                  <a:pt x="8000" y="7324"/>
                  <a:pt x="8854" y="7324"/>
                </a:cubicBezTo>
                <a:cubicBezTo>
                  <a:pt x="9708" y="7324"/>
                  <a:pt x="10400" y="7072"/>
                  <a:pt x="10400" y="6762"/>
                </a:cubicBezTo>
                <a:cubicBezTo>
                  <a:pt x="10400" y="6535"/>
                  <a:pt x="10027" y="6342"/>
                  <a:pt x="9494" y="6253"/>
                </a:cubicBezTo>
                <a:lnTo>
                  <a:pt x="9514" y="6418"/>
                </a:lnTo>
                <a:close/>
                <a:moveTo>
                  <a:pt x="1543" y="4300"/>
                </a:moveTo>
                <a:cubicBezTo>
                  <a:pt x="1391" y="4290"/>
                  <a:pt x="994" y="4166"/>
                  <a:pt x="577" y="3770"/>
                </a:cubicBezTo>
                <a:cubicBezTo>
                  <a:pt x="528" y="3723"/>
                  <a:pt x="450" y="3725"/>
                  <a:pt x="404" y="3776"/>
                </a:cubicBezTo>
                <a:cubicBezTo>
                  <a:pt x="358" y="3826"/>
                  <a:pt x="361" y="3906"/>
                  <a:pt x="411" y="3953"/>
                </a:cubicBezTo>
                <a:cubicBezTo>
                  <a:pt x="770" y="4296"/>
                  <a:pt x="1122" y="4456"/>
                  <a:pt x="1355" y="4518"/>
                </a:cubicBezTo>
                <a:cubicBezTo>
                  <a:pt x="1355" y="4522"/>
                  <a:pt x="1355" y="4526"/>
                  <a:pt x="1355" y="4530"/>
                </a:cubicBezTo>
                <a:lnTo>
                  <a:pt x="1281" y="5459"/>
                </a:lnTo>
                <a:cubicBezTo>
                  <a:pt x="1281" y="5460"/>
                  <a:pt x="1282" y="5461"/>
                  <a:pt x="1282" y="5462"/>
                </a:cubicBezTo>
                <a:lnTo>
                  <a:pt x="1086" y="6686"/>
                </a:lnTo>
                <a:cubicBezTo>
                  <a:pt x="1072" y="6771"/>
                  <a:pt x="1129" y="6852"/>
                  <a:pt x="1212" y="6866"/>
                </a:cubicBezTo>
                <a:cubicBezTo>
                  <a:pt x="1221" y="6867"/>
                  <a:pt x="1229" y="6867"/>
                  <a:pt x="1236" y="6867"/>
                </a:cubicBezTo>
                <a:cubicBezTo>
                  <a:pt x="1311" y="6867"/>
                  <a:pt x="1376" y="6813"/>
                  <a:pt x="1388" y="6736"/>
                </a:cubicBezTo>
                <a:lnTo>
                  <a:pt x="1586" y="5498"/>
                </a:lnTo>
                <a:lnTo>
                  <a:pt x="1718" y="6728"/>
                </a:lnTo>
                <a:cubicBezTo>
                  <a:pt x="1726" y="6808"/>
                  <a:pt x="1792" y="6867"/>
                  <a:pt x="1870" y="6867"/>
                </a:cubicBezTo>
                <a:cubicBezTo>
                  <a:pt x="1875" y="6867"/>
                  <a:pt x="1881" y="6867"/>
                  <a:pt x="1887" y="6867"/>
                </a:cubicBezTo>
                <a:cubicBezTo>
                  <a:pt x="1971" y="6857"/>
                  <a:pt x="2032" y="6780"/>
                  <a:pt x="2022" y="6694"/>
                </a:cubicBezTo>
                <a:lnTo>
                  <a:pt x="1895" y="5505"/>
                </a:lnTo>
                <a:lnTo>
                  <a:pt x="1845" y="4530"/>
                </a:lnTo>
                <a:cubicBezTo>
                  <a:pt x="1845" y="4527"/>
                  <a:pt x="1843" y="4523"/>
                  <a:pt x="1843" y="4519"/>
                </a:cubicBezTo>
                <a:cubicBezTo>
                  <a:pt x="2082" y="4456"/>
                  <a:pt x="2314" y="4293"/>
                  <a:pt x="2672" y="3953"/>
                </a:cubicBezTo>
                <a:cubicBezTo>
                  <a:pt x="2722" y="3906"/>
                  <a:pt x="2725" y="3826"/>
                  <a:pt x="2678" y="3776"/>
                </a:cubicBezTo>
                <a:cubicBezTo>
                  <a:pt x="2632" y="3725"/>
                  <a:pt x="2555" y="3722"/>
                  <a:pt x="2505" y="3770"/>
                </a:cubicBezTo>
                <a:cubicBezTo>
                  <a:pt x="2058" y="4195"/>
                  <a:pt x="1857" y="4286"/>
                  <a:pt x="1637" y="4301"/>
                </a:cubicBezTo>
                <a:lnTo>
                  <a:pt x="1730" y="5088"/>
                </a:lnTo>
                <a:lnTo>
                  <a:pt x="1608" y="5217"/>
                </a:lnTo>
                <a:lnTo>
                  <a:pt x="1501" y="5088"/>
                </a:lnTo>
                <a:lnTo>
                  <a:pt x="1574" y="4302"/>
                </a:lnTo>
                <a:cubicBezTo>
                  <a:pt x="1568" y="4303"/>
                  <a:pt x="1562" y="4303"/>
                  <a:pt x="1557" y="4304"/>
                </a:cubicBezTo>
                <a:cubicBezTo>
                  <a:pt x="1552" y="4303"/>
                  <a:pt x="1548" y="4300"/>
                  <a:pt x="1543" y="4300"/>
                </a:cubicBezTo>
                <a:close/>
                <a:moveTo>
                  <a:pt x="1898" y="3969"/>
                </a:moveTo>
                <a:cubicBezTo>
                  <a:pt x="1898" y="3807"/>
                  <a:pt x="1769" y="3675"/>
                  <a:pt x="1610" y="3675"/>
                </a:cubicBezTo>
                <a:cubicBezTo>
                  <a:pt x="1452" y="3675"/>
                  <a:pt x="1323" y="3807"/>
                  <a:pt x="1323" y="3969"/>
                </a:cubicBezTo>
                <a:cubicBezTo>
                  <a:pt x="1323" y="4131"/>
                  <a:pt x="1452" y="4263"/>
                  <a:pt x="1610" y="4263"/>
                </a:cubicBezTo>
                <a:cubicBezTo>
                  <a:pt x="1769" y="4263"/>
                  <a:pt x="1898" y="4131"/>
                  <a:pt x="1898" y="3969"/>
                </a:cubicBezTo>
                <a:close/>
                <a:moveTo>
                  <a:pt x="906" y="6253"/>
                </a:moveTo>
                <a:cubicBezTo>
                  <a:pt x="373" y="6342"/>
                  <a:pt x="0" y="6535"/>
                  <a:pt x="0" y="6762"/>
                </a:cubicBezTo>
                <a:cubicBezTo>
                  <a:pt x="0" y="7072"/>
                  <a:pt x="693" y="7324"/>
                  <a:pt x="1547" y="7324"/>
                </a:cubicBezTo>
                <a:cubicBezTo>
                  <a:pt x="2401" y="7324"/>
                  <a:pt x="3093" y="7072"/>
                  <a:pt x="3093" y="6762"/>
                </a:cubicBezTo>
                <a:cubicBezTo>
                  <a:pt x="3093" y="6534"/>
                  <a:pt x="2716" y="6340"/>
                  <a:pt x="2178" y="6252"/>
                </a:cubicBezTo>
                <a:lnTo>
                  <a:pt x="2189" y="6405"/>
                </a:lnTo>
                <a:cubicBezTo>
                  <a:pt x="2346" y="6463"/>
                  <a:pt x="2444" y="6542"/>
                  <a:pt x="2444" y="6629"/>
                </a:cubicBezTo>
                <a:cubicBezTo>
                  <a:pt x="2444" y="6807"/>
                  <a:pt x="2046" y="6952"/>
                  <a:pt x="1556" y="6952"/>
                </a:cubicBezTo>
                <a:cubicBezTo>
                  <a:pt x="1418" y="6952"/>
                  <a:pt x="1289" y="6939"/>
                  <a:pt x="1172" y="6918"/>
                </a:cubicBezTo>
                <a:cubicBezTo>
                  <a:pt x="1166" y="6918"/>
                  <a:pt x="1161" y="6918"/>
                  <a:pt x="1155" y="6917"/>
                </a:cubicBezTo>
                <a:cubicBezTo>
                  <a:pt x="1134" y="6915"/>
                  <a:pt x="1114" y="6910"/>
                  <a:pt x="1095" y="6903"/>
                </a:cubicBezTo>
                <a:cubicBezTo>
                  <a:pt x="840" y="6846"/>
                  <a:pt x="669" y="6745"/>
                  <a:pt x="669" y="6629"/>
                </a:cubicBezTo>
                <a:cubicBezTo>
                  <a:pt x="669" y="6548"/>
                  <a:pt x="751" y="6475"/>
                  <a:pt x="887" y="6418"/>
                </a:cubicBezTo>
                <a:lnTo>
                  <a:pt x="906" y="6253"/>
                </a:ln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19" name="train-travelling-on-railroad_37650">
            <a:extLst>
              <a:ext uri="{FF2B5EF4-FFF2-40B4-BE49-F238E27FC236}">
                <a16:creationId xmlns:a16="http://schemas.microsoft.com/office/drawing/2014/main" id="{202EDEAB-FD32-86A4-2017-2E0F2F0219D1}"/>
              </a:ext>
            </a:extLst>
          </p:cNvPr>
          <p:cNvSpPr>
            <a:spLocks noChangeAspect="1"/>
          </p:cNvSpPr>
          <p:nvPr/>
        </p:nvSpPr>
        <p:spPr bwMode="auto">
          <a:xfrm>
            <a:off x="7974548" y="2170508"/>
            <a:ext cx="437652" cy="609685"/>
          </a:xfrm>
          <a:custGeom>
            <a:avLst/>
            <a:gdLst>
              <a:gd name="T0" fmla="*/ 3963 w 4935"/>
              <a:gd name="T1" fmla="*/ 0 h 6885"/>
              <a:gd name="T2" fmla="*/ 903 w 4935"/>
              <a:gd name="T3" fmla="*/ 0 h 6885"/>
              <a:gd name="T4" fmla="*/ 157 w 4935"/>
              <a:gd name="T5" fmla="*/ 510 h 6885"/>
              <a:gd name="T6" fmla="*/ 157 w 4935"/>
              <a:gd name="T7" fmla="*/ 4463 h 6885"/>
              <a:gd name="T8" fmla="*/ 903 w 4935"/>
              <a:gd name="T9" fmla="*/ 5228 h 6885"/>
              <a:gd name="T10" fmla="*/ 1095 w 4935"/>
              <a:gd name="T11" fmla="*/ 5228 h 6885"/>
              <a:gd name="T12" fmla="*/ 0 w 4935"/>
              <a:gd name="T13" fmla="*/ 6885 h 6885"/>
              <a:gd name="T14" fmla="*/ 579 w 4935"/>
              <a:gd name="T15" fmla="*/ 6885 h 6885"/>
              <a:gd name="T16" fmla="*/ 1365 w 4935"/>
              <a:gd name="T17" fmla="*/ 5695 h 6885"/>
              <a:gd name="T18" fmla="*/ 3522 w 4935"/>
              <a:gd name="T19" fmla="*/ 5730 h 6885"/>
              <a:gd name="T20" fmla="*/ 4281 w 4935"/>
              <a:gd name="T21" fmla="*/ 6885 h 6885"/>
              <a:gd name="T22" fmla="*/ 4935 w 4935"/>
              <a:gd name="T23" fmla="*/ 6885 h 6885"/>
              <a:gd name="T24" fmla="*/ 3855 w 4935"/>
              <a:gd name="T25" fmla="*/ 5228 h 6885"/>
              <a:gd name="T26" fmla="*/ 3963 w 4935"/>
              <a:gd name="T27" fmla="*/ 5228 h 6885"/>
              <a:gd name="T28" fmla="*/ 4492 w 4935"/>
              <a:gd name="T29" fmla="*/ 4463 h 6885"/>
              <a:gd name="T30" fmla="*/ 4492 w 4935"/>
              <a:gd name="T31" fmla="*/ 510 h 6885"/>
              <a:gd name="T32" fmla="*/ 3963 w 4935"/>
              <a:gd name="T33" fmla="*/ 0 h 6885"/>
              <a:gd name="T34" fmla="*/ 1687 w 4935"/>
              <a:gd name="T35" fmla="*/ 383 h 6885"/>
              <a:gd name="T36" fmla="*/ 1814 w 4935"/>
              <a:gd name="T37" fmla="*/ 255 h 6885"/>
              <a:gd name="T38" fmla="*/ 2834 w 4935"/>
              <a:gd name="T39" fmla="*/ 255 h 6885"/>
              <a:gd name="T40" fmla="*/ 2962 w 4935"/>
              <a:gd name="T41" fmla="*/ 383 h 6885"/>
              <a:gd name="T42" fmla="*/ 2962 w 4935"/>
              <a:gd name="T43" fmla="*/ 638 h 6885"/>
              <a:gd name="T44" fmla="*/ 2834 w 4935"/>
              <a:gd name="T45" fmla="*/ 765 h 6885"/>
              <a:gd name="T46" fmla="*/ 1814 w 4935"/>
              <a:gd name="T47" fmla="*/ 765 h 6885"/>
              <a:gd name="T48" fmla="*/ 1687 w 4935"/>
              <a:gd name="T49" fmla="*/ 638 h 6885"/>
              <a:gd name="T50" fmla="*/ 1687 w 4935"/>
              <a:gd name="T51" fmla="*/ 383 h 6885"/>
              <a:gd name="T52" fmla="*/ 794 w 4935"/>
              <a:gd name="T53" fmla="*/ 1330 h 6885"/>
              <a:gd name="T54" fmla="*/ 1285 w 4935"/>
              <a:gd name="T55" fmla="*/ 1020 h 6885"/>
              <a:gd name="T56" fmla="*/ 3708 w 4935"/>
              <a:gd name="T57" fmla="*/ 1020 h 6885"/>
              <a:gd name="T58" fmla="*/ 3982 w 4935"/>
              <a:gd name="T59" fmla="*/ 1330 h 6885"/>
              <a:gd name="T60" fmla="*/ 3982 w 4935"/>
              <a:gd name="T61" fmla="*/ 1936 h 6885"/>
              <a:gd name="T62" fmla="*/ 3708 w 4935"/>
              <a:gd name="T63" fmla="*/ 2550 h 6885"/>
              <a:gd name="T64" fmla="*/ 1285 w 4935"/>
              <a:gd name="T65" fmla="*/ 2550 h 6885"/>
              <a:gd name="T66" fmla="*/ 794 w 4935"/>
              <a:gd name="T67" fmla="*/ 1936 h 6885"/>
              <a:gd name="T68" fmla="*/ 794 w 4935"/>
              <a:gd name="T69" fmla="*/ 1330 h 6885"/>
              <a:gd name="T70" fmla="*/ 1181 w 4935"/>
              <a:gd name="T71" fmla="*/ 4654 h 6885"/>
              <a:gd name="T72" fmla="*/ 775 w 4935"/>
              <a:gd name="T73" fmla="*/ 4247 h 6885"/>
              <a:gd name="T74" fmla="*/ 1181 w 4935"/>
              <a:gd name="T75" fmla="*/ 3841 h 6885"/>
              <a:gd name="T76" fmla="*/ 1588 w 4935"/>
              <a:gd name="T77" fmla="*/ 4247 h 6885"/>
              <a:gd name="T78" fmla="*/ 1181 w 4935"/>
              <a:gd name="T79" fmla="*/ 4654 h 6885"/>
              <a:gd name="T80" fmla="*/ 3604 w 4935"/>
              <a:gd name="T81" fmla="*/ 4654 h 6885"/>
              <a:gd name="T82" fmla="*/ 3198 w 4935"/>
              <a:gd name="T83" fmla="*/ 4247 h 6885"/>
              <a:gd name="T84" fmla="*/ 3604 w 4935"/>
              <a:gd name="T85" fmla="*/ 3841 h 6885"/>
              <a:gd name="T86" fmla="*/ 4010 w 4935"/>
              <a:gd name="T87" fmla="*/ 4247 h 6885"/>
              <a:gd name="T88" fmla="*/ 3604 w 4935"/>
              <a:gd name="T89" fmla="*/ 4654 h 6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35" h="6885">
                <a:moveTo>
                  <a:pt x="3963" y="0"/>
                </a:moveTo>
                <a:lnTo>
                  <a:pt x="903" y="0"/>
                </a:lnTo>
                <a:cubicBezTo>
                  <a:pt x="459" y="0"/>
                  <a:pt x="157" y="0"/>
                  <a:pt x="157" y="510"/>
                </a:cubicBezTo>
                <a:lnTo>
                  <a:pt x="157" y="4463"/>
                </a:lnTo>
                <a:cubicBezTo>
                  <a:pt x="157" y="5220"/>
                  <a:pt x="491" y="5220"/>
                  <a:pt x="903" y="5228"/>
                </a:cubicBezTo>
                <a:lnTo>
                  <a:pt x="1095" y="5228"/>
                </a:lnTo>
                <a:lnTo>
                  <a:pt x="0" y="6885"/>
                </a:lnTo>
                <a:lnTo>
                  <a:pt x="579" y="6885"/>
                </a:lnTo>
                <a:lnTo>
                  <a:pt x="1365" y="5695"/>
                </a:lnTo>
                <a:lnTo>
                  <a:pt x="3522" y="5730"/>
                </a:lnTo>
                <a:lnTo>
                  <a:pt x="4281" y="6885"/>
                </a:lnTo>
                <a:lnTo>
                  <a:pt x="4935" y="6885"/>
                </a:lnTo>
                <a:lnTo>
                  <a:pt x="3855" y="5228"/>
                </a:lnTo>
                <a:lnTo>
                  <a:pt x="3963" y="5228"/>
                </a:lnTo>
                <a:cubicBezTo>
                  <a:pt x="4507" y="5228"/>
                  <a:pt x="4492" y="4815"/>
                  <a:pt x="4492" y="4463"/>
                </a:cubicBezTo>
                <a:lnTo>
                  <a:pt x="4492" y="510"/>
                </a:lnTo>
                <a:cubicBezTo>
                  <a:pt x="4492" y="158"/>
                  <a:pt x="4315" y="0"/>
                  <a:pt x="3963" y="0"/>
                </a:cubicBezTo>
                <a:close/>
                <a:moveTo>
                  <a:pt x="1687" y="383"/>
                </a:moveTo>
                <a:cubicBezTo>
                  <a:pt x="1687" y="312"/>
                  <a:pt x="1744" y="255"/>
                  <a:pt x="1814" y="255"/>
                </a:cubicBezTo>
                <a:lnTo>
                  <a:pt x="2834" y="255"/>
                </a:lnTo>
                <a:cubicBezTo>
                  <a:pt x="2905" y="255"/>
                  <a:pt x="2962" y="312"/>
                  <a:pt x="2962" y="383"/>
                </a:cubicBezTo>
                <a:lnTo>
                  <a:pt x="2962" y="638"/>
                </a:lnTo>
                <a:cubicBezTo>
                  <a:pt x="2962" y="708"/>
                  <a:pt x="2905" y="765"/>
                  <a:pt x="2834" y="765"/>
                </a:cubicBezTo>
                <a:lnTo>
                  <a:pt x="1814" y="765"/>
                </a:lnTo>
                <a:cubicBezTo>
                  <a:pt x="1744" y="765"/>
                  <a:pt x="1687" y="708"/>
                  <a:pt x="1687" y="638"/>
                </a:cubicBezTo>
                <a:lnTo>
                  <a:pt x="1687" y="383"/>
                </a:lnTo>
                <a:close/>
                <a:moveTo>
                  <a:pt x="794" y="1330"/>
                </a:moveTo>
                <a:cubicBezTo>
                  <a:pt x="794" y="1036"/>
                  <a:pt x="1074" y="1020"/>
                  <a:pt x="1285" y="1020"/>
                </a:cubicBezTo>
                <a:lnTo>
                  <a:pt x="3708" y="1020"/>
                </a:lnTo>
                <a:cubicBezTo>
                  <a:pt x="3919" y="1020"/>
                  <a:pt x="3982" y="1079"/>
                  <a:pt x="3982" y="1330"/>
                </a:cubicBezTo>
                <a:lnTo>
                  <a:pt x="3982" y="1936"/>
                </a:lnTo>
                <a:cubicBezTo>
                  <a:pt x="3982" y="2425"/>
                  <a:pt x="4000" y="2550"/>
                  <a:pt x="3708" y="2550"/>
                </a:cubicBezTo>
                <a:lnTo>
                  <a:pt x="1285" y="2550"/>
                </a:lnTo>
                <a:cubicBezTo>
                  <a:pt x="945" y="2553"/>
                  <a:pt x="794" y="2484"/>
                  <a:pt x="794" y="1936"/>
                </a:cubicBezTo>
                <a:lnTo>
                  <a:pt x="794" y="1330"/>
                </a:lnTo>
                <a:close/>
                <a:moveTo>
                  <a:pt x="1181" y="4654"/>
                </a:moveTo>
                <a:cubicBezTo>
                  <a:pt x="957" y="4654"/>
                  <a:pt x="775" y="4472"/>
                  <a:pt x="775" y="4247"/>
                </a:cubicBezTo>
                <a:cubicBezTo>
                  <a:pt x="775" y="4023"/>
                  <a:pt x="957" y="3841"/>
                  <a:pt x="1181" y="3841"/>
                </a:cubicBezTo>
                <a:cubicBezTo>
                  <a:pt x="1406" y="3841"/>
                  <a:pt x="1588" y="4023"/>
                  <a:pt x="1588" y="4247"/>
                </a:cubicBezTo>
                <a:cubicBezTo>
                  <a:pt x="1588" y="4472"/>
                  <a:pt x="1406" y="4654"/>
                  <a:pt x="1181" y="4654"/>
                </a:cubicBezTo>
                <a:close/>
                <a:moveTo>
                  <a:pt x="3604" y="4654"/>
                </a:moveTo>
                <a:cubicBezTo>
                  <a:pt x="3380" y="4654"/>
                  <a:pt x="3198" y="4472"/>
                  <a:pt x="3198" y="4247"/>
                </a:cubicBezTo>
                <a:cubicBezTo>
                  <a:pt x="3198" y="4023"/>
                  <a:pt x="3379" y="3841"/>
                  <a:pt x="3604" y="3841"/>
                </a:cubicBezTo>
                <a:cubicBezTo>
                  <a:pt x="3828" y="3841"/>
                  <a:pt x="4010" y="4023"/>
                  <a:pt x="4010" y="4247"/>
                </a:cubicBezTo>
                <a:cubicBezTo>
                  <a:pt x="4010" y="4472"/>
                  <a:pt x="3829" y="4654"/>
                  <a:pt x="3604" y="4654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20" name="dollar-and-yen-currency-exchange_64530">
            <a:extLst>
              <a:ext uri="{FF2B5EF4-FFF2-40B4-BE49-F238E27FC236}">
                <a16:creationId xmlns:a16="http://schemas.microsoft.com/office/drawing/2014/main" id="{4AD895B0-F71C-6746-17B8-DA8E2449F103}"/>
              </a:ext>
            </a:extLst>
          </p:cNvPr>
          <p:cNvSpPr>
            <a:spLocks noChangeAspect="1"/>
          </p:cNvSpPr>
          <p:nvPr/>
        </p:nvSpPr>
        <p:spPr bwMode="auto">
          <a:xfrm>
            <a:off x="3311496" y="2075258"/>
            <a:ext cx="609685" cy="589258"/>
          </a:xfrm>
          <a:custGeom>
            <a:avLst/>
            <a:gdLst>
              <a:gd name="T0" fmla="*/ 6828 w 8160"/>
              <a:gd name="T1" fmla="*/ 5054 h 7898"/>
              <a:gd name="T2" fmla="*/ 7938 w 8160"/>
              <a:gd name="T3" fmla="*/ 5453 h 7898"/>
              <a:gd name="T4" fmla="*/ 6533 w 8160"/>
              <a:gd name="T5" fmla="*/ 5853 h 7898"/>
              <a:gd name="T6" fmla="*/ 7539 w 8160"/>
              <a:gd name="T7" fmla="*/ 6312 h 7898"/>
              <a:gd name="T8" fmla="*/ 7539 w 8160"/>
              <a:gd name="T9" fmla="*/ 7111 h 7898"/>
              <a:gd name="T10" fmla="*/ 6533 w 8160"/>
              <a:gd name="T11" fmla="*/ 7288 h 7898"/>
              <a:gd name="T12" fmla="*/ 5437 w 8160"/>
              <a:gd name="T13" fmla="*/ 7288 h 7898"/>
              <a:gd name="T14" fmla="*/ 4432 w 8160"/>
              <a:gd name="T15" fmla="*/ 7111 h 7898"/>
              <a:gd name="T16" fmla="*/ 4432 w 8160"/>
              <a:gd name="T17" fmla="*/ 6312 h 7898"/>
              <a:gd name="T18" fmla="*/ 5437 w 8160"/>
              <a:gd name="T19" fmla="*/ 5853 h 7898"/>
              <a:gd name="T20" fmla="*/ 4032 w 8160"/>
              <a:gd name="T21" fmla="*/ 5453 h 7898"/>
              <a:gd name="T22" fmla="*/ 5126 w 8160"/>
              <a:gd name="T23" fmla="*/ 5054 h 7898"/>
              <a:gd name="T24" fmla="*/ 2570 w 8160"/>
              <a:gd name="T25" fmla="*/ 7578 h 7898"/>
              <a:gd name="T26" fmla="*/ 1764 w 8160"/>
              <a:gd name="T27" fmla="*/ 7205 h 7898"/>
              <a:gd name="T28" fmla="*/ 1937 w 8160"/>
              <a:gd name="T29" fmla="*/ 6673 h 7898"/>
              <a:gd name="T30" fmla="*/ 1466 w 8160"/>
              <a:gd name="T31" fmla="*/ 5814 h 7898"/>
              <a:gd name="T32" fmla="*/ 0 w 8160"/>
              <a:gd name="T33" fmla="*/ 4875 h 7898"/>
              <a:gd name="T34" fmla="*/ 819 w 8160"/>
              <a:gd name="T35" fmla="*/ 4471 h 7898"/>
              <a:gd name="T36" fmla="*/ 2794 w 8160"/>
              <a:gd name="T37" fmla="*/ 4451 h 7898"/>
              <a:gd name="T38" fmla="*/ 1798 w 8160"/>
              <a:gd name="T39" fmla="*/ 3808 h 7898"/>
              <a:gd name="T40" fmla="*/ 162 w 8160"/>
              <a:gd name="T41" fmla="*/ 2285 h 7898"/>
              <a:gd name="T42" fmla="*/ 1466 w 8160"/>
              <a:gd name="T43" fmla="*/ 468 h 7898"/>
              <a:gd name="T44" fmla="*/ 2406 w 8160"/>
              <a:gd name="T45" fmla="*/ 468 h 7898"/>
              <a:gd name="T46" fmla="*/ 3457 w 8160"/>
              <a:gd name="T47" fmla="*/ 1233 h 7898"/>
              <a:gd name="T48" fmla="*/ 3190 w 8160"/>
              <a:gd name="T49" fmla="*/ 2165 h 7898"/>
              <a:gd name="T50" fmla="*/ 1876 w 8160"/>
              <a:gd name="T51" fmla="*/ 1755 h 7898"/>
              <a:gd name="T52" fmla="*/ 1242 w 8160"/>
              <a:gd name="T53" fmla="*/ 2199 h 7898"/>
              <a:gd name="T54" fmla="*/ 3521 w 8160"/>
              <a:gd name="T55" fmla="*/ 3423 h 7898"/>
              <a:gd name="T56" fmla="*/ 5312 w 8160"/>
              <a:gd name="T57" fmla="*/ 620 h 7898"/>
              <a:gd name="T58" fmla="*/ 4807 w 8160"/>
              <a:gd name="T59" fmla="*/ 2762 h 7898"/>
              <a:gd name="T60" fmla="*/ 5991 w 8160"/>
              <a:gd name="T61" fmla="*/ 4498 h 7898"/>
              <a:gd name="T62" fmla="*/ 7612 w 8160"/>
              <a:gd name="T63" fmla="*/ 2567 h 7898"/>
              <a:gd name="T64" fmla="*/ 8020 w 8160"/>
              <a:gd name="T65" fmla="*/ 3492 h 7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60" h="7898">
                <a:moveTo>
                  <a:pt x="8020" y="3492"/>
                </a:moveTo>
                <a:lnTo>
                  <a:pt x="6828" y="5054"/>
                </a:lnTo>
                <a:lnTo>
                  <a:pt x="7539" y="5054"/>
                </a:lnTo>
                <a:cubicBezTo>
                  <a:pt x="7761" y="5054"/>
                  <a:pt x="7938" y="5231"/>
                  <a:pt x="7938" y="5453"/>
                </a:cubicBezTo>
                <a:cubicBezTo>
                  <a:pt x="7938" y="5675"/>
                  <a:pt x="7761" y="5853"/>
                  <a:pt x="7539" y="5853"/>
                </a:cubicBezTo>
                <a:lnTo>
                  <a:pt x="6533" y="5853"/>
                </a:lnTo>
                <a:lnTo>
                  <a:pt x="6533" y="6312"/>
                </a:lnTo>
                <a:lnTo>
                  <a:pt x="7539" y="6312"/>
                </a:lnTo>
                <a:cubicBezTo>
                  <a:pt x="7761" y="6312"/>
                  <a:pt x="7938" y="6489"/>
                  <a:pt x="7938" y="6711"/>
                </a:cubicBezTo>
                <a:cubicBezTo>
                  <a:pt x="7938" y="6933"/>
                  <a:pt x="7761" y="7111"/>
                  <a:pt x="7539" y="7111"/>
                </a:cubicBezTo>
                <a:lnTo>
                  <a:pt x="6533" y="7111"/>
                </a:lnTo>
                <a:lnTo>
                  <a:pt x="6533" y="7288"/>
                </a:lnTo>
                <a:cubicBezTo>
                  <a:pt x="6533" y="7592"/>
                  <a:pt x="6289" y="7836"/>
                  <a:pt x="5984" y="7836"/>
                </a:cubicBezTo>
                <a:cubicBezTo>
                  <a:pt x="5681" y="7836"/>
                  <a:pt x="5437" y="7592"/>
                  <a:pt x="5437" y="7288"/>
                </a:cubicBezTo>
                <a:lnTo>
                  <a:pt x="5437" y="7111"/>
                </a:lnTo>
                <a:lnTo>
                  <a:pt x="4432" y="7111"/>
                </a:lnTo>
                <a:cubicBezTo>
                  <a:pt x="4209" y="7111"/>
                  <a:pt x="4032" y="6934"/>
                  <a:pt x="4032" y="6711"/>
                </a:cubicBezTo>
                <a:cubicBezTo>
                  <a:pt x="4032" y="6489"/>
                  <a:pt x="4209" y="6312"/>
                  <a:pt x="4432" y="6312"/>
                </a:cubicBezTo>
                <a:lnTo>
                  <a:pt x="5437" y="6312"/>
                </a:lnTo>
                <a:lnTo>
                  <a:pt x="5437" y="5853"/>
                </a:lnTo>
                <a:lnTo>
                  <a:pt x="4432" y="5853"/>
                </a:lnTo>
                <a:cubicBezTo>
                  <a:pt x="4209" y="5853"/>
                  <a:pt x="4032" y="5675"/>
                  <a:pt x="4032" y="5453"/>
                </a:cubicBezTo>
                <a:cubicBezTo>
                  <a:pt x="4032" y="5232"/>
                  <a:pt x="4209" y="5054"/>
                  <a:pt x="4432" y="5054"/>
                </a:cubicBezTo>
                <a:lnTo>
                  <a:pt x="5126" y="5054"/>
                </a:lnTo>
                <a:lnTo>
                  <a:pt x="4270" y="3918"/>
                </a:lnTo>
                <a:lnTo>
                  <a:pt x="2570" y="7578"/>
                </a:lnTo>
                <a:cubicBezTo>
                  <a:pt x="2467" y="7801"/>
                  <a:pt x="2203" y="7898"/>
                  <a:pt x="1981" y="7795"/>
                </a:cubicBezTo>
                <a:cubicBezTo>
                  <a:pt x="1757" y="7691"/>
                  <a:pt x="1661" y="7428"/>
                  <a:pt x="1764" y="7205"/>
                </a:cubicBezTo>
                <a:lnTo>
                  <a:pt x="2020" y="6656"/>
                </a:lnTo>
                <a:cubicBezTo>
                  <a:pt x="1992" y="6661"/>
                  <a:pt x="1966" y="6673"/>
                  <a:pt x="1937" y="6673"/>
                </a:cubicBezTo>
                <a:cubicBezTo>
                  <a:pt x="1677" y="6673"/>
                  <a:pt x="1466" y="6462"/>
                  <a:pt x="1466" y="6203"/>
                </a:cubicBezTo>
                <a:lnTo>
                  <a:pt x="1466" y="5814"/>
                </a:lnTo>
                <a:cubicBezTo>
                  <a:pt x="1021" y="5730"/>
                  <a:pt x="587" y="5557"/>
                  <a:pt x="205" y="5283"/>
                </a:cubicBezTo>
                <a:cubicBezTo>
                  <a:pt x="85" y="5199"/>
                  <a:pt x="0" y="5043"/>
                  <a:pt x="0" y="4875"/>
                </a:cubicBezTo>
                <a:cubicBezTo>
                  <a:pt x="0" y="4591"/>
                  <a:pt x="225" y="4374"/>
                  <a:pt x="508" y="4374"/>
                </a:cubicBezTo>
                <a:cubicBezTo>
                  <a:pt x="648" y="4374"/>
                  <a:pt x="748" y="4422"/>
                  <a:pt x="819" y="4471"/>
                </a:cubicBezTo>
                <a:cubicBezTo>
                  <a:pt x="1192" y="4747"/>
                  <a:pt x="1601" y="4916"/>
                  <a:pt x="2081" y="4916"/>
                </a:cubicBezTo>
                <a:cubicBezTo>
                  <a:pt x="2526" y="4916"/>
                  <a:pt x="2794" y="4739"/>
                  <a:pt x="2794" y="4451"/>
                </a:cubicBezTo>
                <a:lnTo>
                  <a:pt x="2794" y="4437"/>
                </a:lnTo>
                <a:cubicBezTo>
                  <a:pt x="2794" y="4161"/>
                  <a:pt x="2624" y="4021"/>
                  <a:pt x="1798" y="3808"/>
                </a:cubicBezTo>
                <a:cubicBezTo>
                  <a:pt x="805" y="3555"/>
                  <a:pt x="162" y="3280"/>
                  <a:pt x="162" y="2299"/>
                </a:cubicBezTo>
                <a:lnTo>
                  <a:pt x="162" y="2285"/>
                </a:lnTo>
                <a:cubicBezTo>
                  <a:pt x="162" y="1521"/>
                  <a:pt x="688" y="981"/>
                  <a:pt x="1466" y="837"/>
                </a:cubicBezTo>
                <a:lnTo>
                  <a:pt x="1466" y="468"/>
                </a:lnTo>
                <a:cubicBezTo>
                  <a:pt x="1466" y="210"/>
                  <a:pt x="1677" y="0"/>
                  <a:pt x="1937" y="0"/>
                </a:cubicBezTo>
                <a:cubicBezTo>
                  <a:pt x="2196" y="0"/>
                  <a:pt x="2406" y="210"/>
                  <a:pt x="2406" y="468"/>
                </a:cubicBezTo>
                <a:lnTo>
                  <a:pt x="2406" y="840"/>
                </a:lnTo>
                <a:cubicBezTo>
                  <a:pt x="2794" y="904"/>
                  <a:pt x="3146" y="1035"/>
                  <a:pt x="3457" y="1233"/>
                </a:cubicBezTo>
                <a:cubicBezTo>
                  <a:pt x="3577" y="1303"/>
                  <a:pt x="3697" y="1452"/>
                  <a:pt x="3697" y="1663"/>
                </a:cubicBezTo>
                <a:cubicBezTo>
                  <a:pt x="3697" y="1945"/>
                  <a:pt x="3472" y="2165"/>
                  <a:pt x="3190" y="2165"/>
                </a:cubicBezTo>
                <a:cubicBezTo>
                  <a:pt x="3083" y="2165"/>
                  <a:pt x="2999" y="2136"/>
                  <a:pt x="2914" y="2087"/>
                </a:cubicBezTo>
                <a:cubicBezTo>
                  <a:pt x="2555" y="1875"/>
                  <a:pt x="2215" y="1755"/>
                  <a:pt x="1876" y="1755"/>
                </a:cubicBezTo>
                <a:cubicBezTo>
                  <a:pt x="1460" y="1755"/>
                  <a:pt x="1242" y="1945"/>
                  <a:pt x="1242" y="2185"/>
                </a:cubicBezTo>
                <a:lnTo>
                  <a:pt x="1242" y="2199"/>
                </a:lnTo>
                <a:cubicBezTo>
                  <a:pt x="1242" y="2523"/>
                  <a:pt x="1453" y="2629"/>
                  <a:pt x="2307" y="2847"/>
                </a:cubicBezTo>
                <a:cubicBezTo>
                  <a:pt x="2847" y="2989"/>
                  <a:pt x="3255" y="3161"/>
                  <a:pt x="3521" y="3423"/>
                </a:cubicBezTo>
                <a:lnTo>
                  <a:pt x="4723" y="836"/>
                </a:lnTo>
                <a:cubicBezTo>
                  <a:pt x="4826" y="613"/>
                  <a:pt x="5090" y="517"/>
                  <a:pt x="5312" y="620"/>
                </a:cubicBezTo>
                <a:cubicBezTo>
                  <a:pt x="5535" y="723"/>
                  <a:pt x="5632" y="986"/>
                  <a:pt x="5528" y="1209"/>
                </a:cubicBezTo>
                <a:lnTo>
                  <a:pt x="4807" y="2762"/>
                </a:lnTo>
                <a:cubicBezTo>
                  <a:pt x="4842" y="2799"/>
                  <a:pt x="4875" y="2840"/>
                  <a:pt x="4904" y="2886"/>
                </a:cubicBezTo>
                <a:lnTo>
                  <a:pt x="5991" y="4498"/>
                </a:lnTo>
                <a:lnTo>
                  <a:pt x="7087" y="2900"/>
                </a:lnTo>
                <a:cubicBezTo>
                  <a:pt x="7198" y="2737"/>
                  <a:pt x="7361" y="2567"/>
                  <a:pt x="7612" y="2567"/>
                </a:cubicBezTo>
                <a:cubicBezTo>
                  <a:pt x="7909" y="2567"/>
                  <a:pt x="8160" y="2766"/>
                  <a:pt x="8160" y="3100"/>
                </a:cubicBezTo>
                <a:cubicBezTo>
                  <a:pt x="8160" y="3255"/>
                  <a:pt x="8101" y="3382"/>
                  <a:pt x="8020" y="3492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21" name="creative-man-with-lightbulb-head_33212">
            <a:extLst>
              <a:ext uri="{FF2B5EF4-FFF2-40B4-BE49-F238E27FC236}">
                <a16:creationId xmlns:a16="http://schemas.microsoft.com/office/drawing/2014/main" id="{A4CF2046-9927-0F12-CA79-721D1B9F6A9A}"/>
              </a:ext>
            </a:extLst>
          </p:cNvPr>
          <p:cNvSpPr>
            <a:spLocks noChangeAspect="1"/>
          </p:cNvSpPr>
          <p:nvPr/>
        </p:nvSpPr>
        <p:spPr bwMode="auto">
          <a:xfrm>
            <a:off x="3311496" y="4678047"/>
            <a:ext cx="609684" cy="603976"/>
          </a:xfrm>
          <a:custGeom>
            <a:avLst/>
            <a:gdLst>
              <a:gd name="T0" fmla="*/ 264 w 497"/>
              <a:gd name="T1" fmla="*/ 83 h 493"/>
              <a:gd name="T2" fmla="*/ 233 w 497"/>
              <a:gd name="T3" fmla="*/ 83 h 493"/>
              <a:gd name="T4" fmla="*/ 233 w 497"/>
              <a:gd name="T5" fmla="*/ 0 h 493"/>
              <a:gd name="T6" fmla="*/ 264 w 497"/>
              <a:gd name="T7" fmla="*/ 0 h 493"/>
              <a:gd name="T8" fmla="*/ 264 w 497"/>
              <a:gd name="T9" fmla="*/ 83 h 493"/>
              <a:gd name="T10" fmla="*/ 184 w 497"/>
              <a:gd name="T11" fmla="*/ 98 h 493"/>
              <a:gd name="T12" fmla="*/ 125 w 497"/>
              <a:gd name="T13" fmla="*/ 39 h 493"/>
              <a:gd name="T14" fmla="*/ 104 w 497"/>
              <a:gd name="T15" fmla="*/ 61 h 493"/>
              <a:gd name="T16" fmla="*/ 162 w 497"/>
              <a:gd name="T17" fmla="*/ 120 h 493"/>
              <a:gd name="T18" fmla="*/ 184 w 497"/>
              <a:gd name="T19" fmla="*/ 98 h 493"/>
              <a:gd name="T20" fmla="*/ 393 w 497"/>
              <a:gd name="T21" fmla="*/ 61 h 493"/>
              <a:gd name="T22" fmla="*/ 371 w 497"/>
              <a:gd name="T23" fmla="*/ 39 h 493"/>
              <a:gd name="T24" fmla="*/ 312 w 497"/>
              <a:gd name="T25" fmla="*/ 98 h 493"/>
              <a:gd name="T26" fmla="*/ 334 w 497"/>
              <a:gd name="T27" fmla="*/ 120 h 493"/>
              <a:gd name="T28" fmla="*/ 393 w 497"/>
              <a:gd name="T29" fmla="*/ 61 h 493"/>
              <a:gd name="T30" fmla="*/ 304 w 497"/>
              <a:gd name="T31" fmla="*/ 266 h 493"/>
              <a:gd name="T32" fmla="*/ 343 w 497"/>
              <a:gd name="T33" fmla="*/ 189 h 493"/>
              <a:gd name="T34" fmla="*/ 248 w 497"/>
              <a:gd name="T35" fmla="*/ 94 h 493"/>
              <a:gd name="T36" fmla="*/ 153 w 497"/>
              <a:gd name="T37" fmla="*/ 189 h 493"/>
              <a:gd name="T38" fmla="*/ 193 w 497"/>
              <a:gd name="T39" fmla="*/ 266 h 493"/>
              <a:gd name="T40" fmla="*/ 193 w 497"/>
              <a:gd name="T41" fmla="*/ 279 h 493"/>
              <a:gd name="T42" fmla="*/ 304 w 497"/>
              <a:gd name="T43" fmla="*/ 279 h 493"/>
              <a:gd name="T44" fmla="*/ 304 w 497"/>
              <a:gd name="T45" fmla="*/ 266 h 493"/>
              <a:gd name="T46" fmla="*/ 193 w 497"/>
              <a:gd name="T47" fmla="*/ 309 h 493"/>
              <a:gd name="T48" fmla="*/ 211 w 497"/>
              <a:gd name="T49" fmla="*/ 328 h 493"/>
              <a:gd name="T50" fmla="*/ 248 w 497"/>
              <a:gd name="T51" fmla="*/ 348 h 493"/>
              <a:gd name="T52" fmla="*/ 285 w 497"/>
              <a:gd name="T53" fmla="*/ 328 h 493"/>
              <a:gd name="T54" fmla="*/ 304 w 497"/>
              <a:gd name="T55" fmla="*/ 309 h 493"/>
              <a:gd name="T56" fmla="*/ 304 w 497"/>
              <a:gd name="T57" fmla="*/ 306 h 493"/>
              <a:gd name="T58" fmla="*/ 193 w 497"/>
              <a:gd name="T59" fmla="*/ 306 h 493"/>
              <a:gd name="T60" fmla="*/ 193 w 497"/>
              <a:gd name="T61" fmla="*/ 309 h 493"/>
              <a:gd name="T62" fmla="*/ 304 w 497"/>
              <a:gd name="T63" fmla="*/ 287 h 493"/>
              <a:gd name="T64" fmla="*/ 193 w 497"/>
              <a:gd name="T65" fmla="*/ 287 h 493"/>
              <a:gd name="T66" fmla="*/ 193 w 497"/>
              <a:gd name="T67" fmla="*/ 298 h 493"/>
              <a:gd name="T68" fmla="*/ 304 w 497"/>
              <a:gd name="T69" fmla="*/ 298 h 493"/>
              <a:gd name="T70" fmla="*/ 304 w 497"/>
              <a:gd name="T71" fmla="*/ 287 h 493"/>
              <a:gd name="T72" fmla="*/ 331 w 497"/>
              <a:gd name="T73" fmla="*/ 338 h 493"/>
              <a:gd name="T74" fmla="*/ 276 w 497"/>
              <a:gd name="T75" fmla="*/ 447 h 493"/>
              <a:gd name="T76" fmla="*/ 267 w 497"/>
              <a:gd name="T77" fmla="*/ 376 h 493"/>
              <a:gd name="T78" fmla="*/ 281 w 497"/>
              <a:gd name="T79" fmla="*/ 365 h 493"/>
              <a:gd name="T80" fmla="*/ 247 w 497"/>
              <a:gd name="T81" fmla="*/ 365 h 493"/>
              <a:gd name="T82" fmla="*/ 217 w 497"/>
              <a:gd name="T83" fmla="*/ 365 h 493"/>
              <a:gd name="T84" fmla="*/ 231 w 497"/>
              <a:gd name="T85" fmla="*/ 376 h 493"/>
              <a:gd name="T86" fmla="*/ 222 w 497"/>
              <a:gd name="T87" fmla="*/ 447 h 493"/>
              <a:gd name="T88" fmla="*/ 166 w 497"/>
              <a:gd name="T89" fmla="*/ 338 h 493"/>
              <a:gd name="T90" fmla="*/ 0 w 497"/>
              <a:gd name="T91" fmla="*/ 493 h 493"/>
              <a:gd name="T92" fmla="*/ 497 w 497"/>
              <a:gd name="T93" fmla="*/ 493 h 493"/>
              <a:gd name="T94" fmla="*/ 331 w 497"/>
              <a:gd name="T95" fmla="*/ 338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7" h="493">
                <a:moveTo>
                  <a:pt x="264" y="83"/>
                </a:moveTo>
                <a:lnTo>
                  <a:pt x="233" y="83"/>
                </a:lnTo>
                <a:lnTo>
                  <a:pt x="233" y="0"/>
                </a:lnTo>
                <a:lnTo>
                  <a:pt x="264" y="0"/>
                </a:lnTo>
                <a:lnTo>
                  <a:pt x="264" y="83"/>
                </a:lnTo>
                <a:close/>
                <a:moveTo>
                  <a:pt x="184" y="98"/>
                </a:moveTo>
                <a:lnTo>
                  <a:pt x="125" y="39"/>
                </a:lnTo>
                <a:lnTo>
                  <a:pt x="104" y="61"/>
                </a:lnTo>
                <a:lnTo>
                  <a:pt x="162" y="120"/>
                </a:lnTo>
                <a:lnTo>
                  <a:pt x="184" y="98"/>
                </a:lnTo>
                <a:close/>
                <a:moveTo>
                  <a:pt x="393" y="61"/>
                </a:moveTo>
                <a:lnTo>
                  <a:pt x="371" y="39"/>
                </a:lnTo>
                <a:lnTo>
                  <a:pt x="312" y="98"/>
                </a:lnTo>
                <a:lnTo>
                  <a:pt x="334" y="120"/>
                </a:lnTo>
                <a:lnTo>
                  <a:pt x="393" y="61"/>
                </a:lnTo>
                <a:close/>
                <a:moveTo>
                  <a:pt x="304" y="266"/>
                </a:moveTo>
                <a:cubicBezTo>
                  <a:pt x="328" y="249"/>
                  <a:pt x="343" y="221"/>
                  <a:pt x="343" y="189"/>
                </a:cubicBezTo>
                <a:cubicBezTo>
                  <a:pt x="343" y="137"/>
                  <a:pt x="301" y="94"/>
                  <a:pt x="248" y="94"/>
                </a:cubicBezTo>
                <a:cubicBezTo>
                  <a:pt x="196" y="94"/>
                  <a:pt x="153" y="137"/>
                  <a:pt x="153" y="189"/>
                </a:cubicBezTo>
                <a:cubicBezTo>
                  <a:pt x="153" y="221"/>
                  <a:pt x="169" y="249"/>
                  <a:pt x="193" y="266"/>
                </a:cubicBezTo>
                <a:lnTo>
                  <a:pt x="193" y="279"/>
                </a:lnTo>
                <a:lnTo>
                  <a:pt x="304" y="279"/>
                </a:lnTo>
                <a:lnTo>
                  <a:pt x="304" y="266"/>
                </a:lnTo>
                <a:close/>
                <a:moveTo>
                  <a:pt x="193" y="309"/>
                </a:moveTo>
                <a:cubicBezTo>
                  <a:pt x="193" y="319"/>
                  <a:pt x="201" y="328"/>
                  <a:pt x="211" y="328"/>
                </a:cubicBezTo>
                <a:cubicBezTo>
                  <a:pt x="214" y="339"/>
                  <a:pt x="230" y="348"/>
                  <a:pt x="248" y="348"/>
                </a:cubicBezTo>
                <a:cubicBezTo>
                  <a:pt x="267" y="348"/>
                  <a:pt x="282" y="339"/>
                  <a:pt x="285" y="328"/>
                </a:cubicBezTo>
                <a:cubicBezTo>
                  <a:pt x="296" y="328"/>
                  <a:pt x="304" y="319"/>
                  <a:pt x="304" y="309"/>
                </a:cubicBezTo>
                <a:lnTo>
                  <a:pt x="304" y="306"/>
                </a:lnTo>
                <a:lnTo>
                  <a:pt x="193" y="306"/>
                </a:lnTo>
                <a:lnTo>
                  <a:pt x="193" y="309"/>
                </a:lnTo>
                <a:close/>
                <a:moveTo>
                  <a:pt x="304" y="287"/>
                </a:moveTo>
                <a:lnTo>
                  <a:pt x="193" y="287"/>
                </a:lnTo>
                <a:lnTo>
                  <a:pt x="193" y="298"/>
                </a:lnTo>
                <a:lnTo>
                  <a:pt x="304" y="298"/>
                </a:lnTo>
                <a:lnTo>
                  <a:pt x="304" y="287"/>
                </a:lnTo>
                <a:close/>
                <a:moveTo>
                  <a:pt x="331" y="338"/>
                </a:moveTo>
                <a:lnTo>
                  <a:pt x="276" y="447"/>
                </a:lnTo>
                <a:lnTo>
                  <a:pt x="267" y="376"/>
                </a:lnTo>
                <a:lnTo>
                  <a:pt x="281" y="365"/>
                </a:lnTo>
                <a:lnTo>
                  <a:pt x="247" y="365"/>
                </a:lnTo>
                <a:lnTo>
                  <a:pt x="217" y="365"/>
                </a:lnTo>
                <a:lnTo>
                  <a:pt x="231" y="376"/>
                </a:lnTo>
                <a:lnTo>
                  <a:pt x="222" y="447"/>
                </a:lnTo>
                <a:lnTo>
                  <a:pt x="166" y="338"/>
                </a:lnTo>
                <a:cubicBezTo>
                  <a:pt x="69" y="351"/>
                  <a:pt x="0" y="392"/>
                  <a:pt x="0" y="493"/>
                </a:cubicBezTo>
                <a:lnTo>
                  <a:pt x="497" y="493"/>
                </a:lnTo>
                <a:cubicBezTo>
                  <a:pt x="497" y="392"/>
                  <a:pt x="428" y="351"/>
                  <a:pt x="331" y="338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834E38B-707B-67F0-0B28-4612EDADBC22}"/>
              </a:ext>
            </a:extLst>
          </p:cNvPr>
          <p:cNvGrpSpPr/>
          <p:nvPr/>
        </p:nvGrpSpPr>
        <p:grpSpPr>
          <a:xfrm>
            <a:off x="-506645" y="2027153"/>
            <a:ext cx="3591455" cy="1803109"/>
            <a:chOff x="-66675" y="3120954"/>
            <a:chExt cx="3591455" cy="180310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1082B9C-880C-6D7F-35B7-D09A43A85D6F}"/>
                </a:ext>
              </a:extLst>
            </p:cNvPr>
            <p:cNvSpPr txBox="1"/>
            <p:nvPr/>
          </p:nvSpPr>
          <p:spPr>
            <a:xfrm>
              <a:off x="1955120" y="3120954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一般用户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FD59869-57B0-7D2C-3F02-21DA31E52FD1}"/>
                </a:ext>
              </a:extLst>
            </p:cNvPr>
            <p:cNvSpPr txBox="1"/>
            <p:nvPr/>
          </p:nvSpPr>
          <p:spPr>
            <a:xfrm>
              <a:off x="1943898" y="3561767"/>
              <a:ext cx="15808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3093/5778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F9A6A67-8782-37D3-5028-54AAD4753C97}"/>
                </a:ext>
              </a:extLst>
            </p:cNvPr>
            <p:cNvSpPr txBox="1"/>
            <p:nvPr/>
          </p:nvSpPr>
          <p:spPr>
            <a:xfrm>
              <a:off x="-66675" y="3900321"/>
              <a:ext cx="3591455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各属性值均处于中等水平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仅仅出于习惯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</a:t>
              </a: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使用网易云音乐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很少主动社交和探索新音乐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1B7AF25-12DA-AC93-9500-B0993B9621F1}"/>
              </a:ext>
            </a:extLst>
          </p:cNvPr>
          <p:cNvGrpSpPr/>
          <p:nvPr/>
        </p:nvGrpSpPr>
        <p:grpSpPr>
          <a:xfrm>
            <a:off x="-506645" y="4318007"/>
            <a:ext cx="3591455" cy="1803109"/>
            <a:chOff x="-66675" y="3120954"/>
            <a:chExt cx="3591455" cy="180310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807A314-B33D-1FEB-002F-50E9FA228F9E}"/>
                </a:ext>
              </a:extLst>
            </p:cNvPr>
            <p:cNvSpPr txBox="1"/>
            <p:nvPr/>
          </p:nvSpPr>
          <p:spPr>
            <a:xfrm>
              <a:off x="1955120" y="3120954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忠实用户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257F024-1982-3214-827F-37E120F360A9}"/>
                </a:ext>
              </a:extLst>
            </p:cNvPr>
            <p:cNvSpPr txBox="1"/>
            <p:nvPr/>
          </p:nvSpPr>
          <p:spPr>
            <a:xfrm>
              <a:off x="1943898" y="3561767"/>
              <a:ext cx="15808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1241/5778</a:t>
              </a:r>
              <a:endPara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E363115-21CD-1290-B475-8AFED6F2C6D2}"/>
                </a:ext>
              </a:extLst>
            </p:cNvPr>
            <p:cNvSpPr txBox="1"/>
            <p:nvPr/>
          </p:nvSpPr>
          <p:spPr>
            <a:xfrm>
              <a:off x="-66675" y="3900321"/>
              <a:ext cx="3591455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各属性值均较高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极可能是音乐达人、社交达人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听歌与社交行为均很活跃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4FA55A0-50F2-7F4C-D0D1-0BBB1F483365}"/>
              </a:ext>
            </a:extLst>
          </p:cNvPr>
          <p:cNvSpPr txBox="1"/>
          <p:nvPr/>
        </p:nvSpPr>
        <p:spPr>
          <a:xfrm>
            <a:off x="8851841" y="1889644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低活跃度用户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F6FACC0-031D-9BDB-D242-663082CB0304}"/>
              </a:ext>
            </a:extLst>
          </p:cNvPr>
          <p:cNvSpPr txBox="1"/>
          <p:nvPr/>
        </p:nvSpPr>
        <p:spPr>
          <a:xfrm>
            <a:off x="8851841" y="2330457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1444/5778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E59CB38-1334-FB7E-A0F2-3F3505EBE090}"/>
              </a:ext>
            </a:extLst>
          </p:cNvPr>
          <p:cNvSpPr txBox="1"/>
          <p:nvPr/>
        </p:nvSpPr>
        <p:spPr>
          <a:xfrm>
            <a:off x="8851841" y="2669011"/>
            <a:ext cx="359145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属性值均较低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社交行为非常少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缺乏对各类曲风的探索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只听一些经常听的歌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30BF34-9863-FB53-401E-D22520D1AFE3}"/>
              </a:ext>
            </a:extLst>
          </p:cNvPr>
          <p:cNvSpPr txBox="1"/>
          <p:nvPr/>
        </p:nvSpPr>
        <p:spPr>
          <a:xfrm>
            <a:off x="8851841" y="418049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整体用户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6D8D299-93DF-CAE3-D720-5E398F3EF0FE}"/>
              </a:ext>
            </a:extLst>
          </p:cNvPr>
          <p:cNvSpPr txBox="1"/>
          <p:nvPr/>
        </p:nvSpPr>
        <p:spPr>
          <a:xfrm>
            <a:off x="8851841" y="4621311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5778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C7A896-FB9B-5510-EBE8-B958C1FB0252}"/>
              </a:ext>
            </a:extLst>
          </p:cNvPr>
          <p:cNvSpPr txBox="1"/>
          <p:nvPr/>
        </p:nvSpPr>
        <p:spPr>
          <a:xfrm>
            <a:off x="8851841" y="4959865"/>
            <a:ext cx="359145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整体用户中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成左右的用户的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音乐广度与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社交属性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处于较低水平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其歌单列表较为固定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对其他曲风的音乐缺乏探索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14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30" grpId="0"/>
      <p:bldP spid="35" grpId="0"/>
      <p:bldP spid="36" grpId="0"/>
      <p:bldP spid="39" grpId="0"/>
      <p:bldP spid="41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用户活跃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度判别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3970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Activity Discrimination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13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Four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Identifying low activity users is a major core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of refined user operation. Accurate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 of low activity users can effectively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activate low activity groups and increase the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proportion of loyal users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18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定义活跃度量化规则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 Rules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MH_Other_5">
            <a:extLst>
              <a:ext uri="{FF2B5EF4-FFF2-40B4-BE49-F238E27FC236}">
                <a16:creationId xmlns:a16="http://schemas.microsoft.com/office/drawing/2014/main" id="{6BD9C499-68F5-9B5D-C58F-96F1434ADD4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 flipV="1">
            <a:off x="3931444" y="3485356"/>
            <a:ext cx="1709737" cy="1014412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gradFill>
            <a:gsLst>
              <a:gs pos="1923">
                <a:sysClr val="window" lastClr="FFFFFF"/>
              </a:gs>
              <a:gs pos="31000">
                <a:sysClr val="window" lastClr="FFFFFF"/>
              </a:gs>
              <a:gs pos="41000">
                <a:srgbClr val="F12C3E"/>
              </a:gs>
              <a:gs pos="100000">
                <a:srgbClr val="F12C3E"/>
              </a:gs>
            </a:gsLst>
            <a:lin ang="2700000" scaled="0"/>
          </a:gradFill>
          <a:ln>
            <a:noFill/>
          </a:ln>
        </p:spPr>
        <p:txBody>
          <a:bodyPr lIns="68580" tIns="34290" rIns="68580" bIns="3429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MH_Other_6">
            <a:extLst>
              <a:ext uri="{FF2B5EF4-FFF2-40B4-BE49-F238E27FC236}">
                <a16:creationId xmlns:a16="http://schemas.microsoft.com/office/drawing/2014/main" id="{AB7B944C-C7A7-9B9A-BDA8-44758769B66B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 flipH="1">
            <a:off x="6687343" y="3499644"/>
            <a:ext cx="1658938" cy="985837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gradFill>
            <a:gsLst>
              <a:gs pos="1923">
                <a:sysClr val="window" lastClr="FFFFFF"/>
              </a:gs>
              <a:gs pos="31000">
                <a:sysClr val="window" lastClr="FFFFFF"/>
              </a:gs>
              <a:gs pos="41000">
                <a:srgbClr val="F12C3E"/>
              </a:gs>
              <a:gs pos="100000">
                <a:srgbClr val="F12C3E"/>
              </a:gs>
            </a:gsLst>
            <a:lin ang="2700000" scaled="0"/>
          </a:gradFill>
          <a:ln>
            <a:noFill/>
          </a:ln>
        </p:spPr>
        <p:txBody>
          <a:bodyPr lIns="68580" tIns="34290" rIns="68580" bIns="3429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MH_Other_10">
            <a:extLst>
              <a:ext uri="{FF2B5EF4-FFF2-40B4-BE49-F238E27FC236}">
                <a16:creationId xmlns:a16="http://schemas.microsoft.com/office/drawing/2014/main" id="{E5AA5A0B-B5B0-19D3-80B0-F14796581B5B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16200000" flipH="1">
            <a:off x="5361384" y="2139949"/>
            <a:ext cx="1649413" cy="981075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gradFill>
            <a:gsLst>
              <a:gs pos="1923">
                <a:sysClr val="window" lastClr="FFFFFF"/>
              </a:gs>
              <a:gs pos="31000">
                <a:sysClr val="window" lastClr="FFFFFF"/>
              </a:gs>
              <a:gs pos="41000">
                <a:srgbClr val="003565"/>
              </a:gs>
              <a:gs pos="100000">
                <a:srgbClr val="003565"/>
              </a:gs>
            </a:gsLst>
            <a:lin ang="2700000" scaled="0"/>
          </a:gradFill>
          <a:ln>
            <a:noFill/>
          </a:ln>
        </p:spPr>
        <p:txBody>
          <a:bodyPr lIns="68580" tIns="34290" rIns="68580" bIns="3429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MH_Other_12">
            <a:extLst>
              <a:ext uri="{FF2B5EF4-FFF2-40B4-BE49-F238E27FC236}">
                <a16:creationId xmlns:a16="http://schemas.microsoft.com/office/drawing/2014/main" id="{BB49E0E7-E974-BEA7-ADCE-31F518BCD02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 rot="5400000" flipH="1">
            <a:off x="5347096" y="4896644"/>
            <a:ext cx="1677988" cy="996950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gradFill>
            <a:gsLst>
              <a:gs pos="1923">
                <a:sysClr val="window" lastClr="FFFFFF"/>
              </a:gs>
              <a:gs pos="31000">
                <a:sysClr val="window" lastClr="FFFFFF"/>
              </a:gs>
              <a:gs pos="41000">
                <a:srgbClr val="003565"/>
              </a:gs>
              <a:gs pos="100000">
                <a:srgbClr val="003565"/>
              </a:gs>
            </a:gsLst>
            <a:lin ang="2700000" scaled="0"/>
          </a:gradFill>
          <a:ln>
            <a:noFill/>
          </a:ln>
        </p:spPr>
        <p:txBody>
          <a:bodyPr lIns="68580" tIns="34290" rIns="68580" bIns="3429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DEF91C-C7F5-2C29-C4C4-5AD706CCF4B3}"/>
              </a:ext>
            </a:extLst>
          </p:cNvPr>
          <p:cNvSpPr txBox="1"/>
          <p:nvPr/>
        </p:nvSpPr>
        <p:spPr>
          <a:xfrm>
            <a:off x="1658852" y="3416694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活跃度量化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6D7576-84A2-85B1-F124-1801FB7CB92A}"/>
              </a:ext>
            </a:extLst>
          </p:cNvPr>
          <p:cNvSpPr txBox="1"/>
          <p:nvPr/>
        </p:nvSpPr>
        <p:spPr>
          <a:xfrm>
            <a:off x="-48659" y="3929349"/>
            <a:ext cx="359145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用户等级、用户粉丝数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标准化后求和作为活跃度分数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573D8C-9206-3FC8-81BE-684D3D1C2BDB}"/>
              </a:ext>
            </a:extLst>
          </p:cNvPr>
          <p:cNvSpPr txBox="1"/>
          <p:nvPr/>
        </p:nvSpPr>
        <p:spPr>
          <a:xfrm>
            <a:off x="8649206" y="323631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活跃度等级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125954-C6EE-C44F-A8B0-35BE0BB67ADC}"/>
              </a:ext>
            </a:extLst>
          </p:cNvPr>
          <p:cNvSpPr txBox="1"/>
          <p:nvPr/>
        </p:nvSpPr>
        <p:spPr>
          <a:xfrm>
            <a:off x="8649206" y="3826314"/>
            <a:ext cx="359145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活跃度分数后百分之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低活跃度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30%-80%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中等活跃度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高活跃度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分别赋予标签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2" name="airplane-side-view-in-flight_28755">
            <a:extLst>
              <a:ext uri="{FF2B5EF4-FFF2-40B4-BE49-F238E27FC236}">
                <a16:creationId xmlns:a16="http://schemas.microsoft.com/office/drawing/2014/main" id="{4C354D1D-3E30-CC9B-C7DD-1B33F0CD5534}"/>
              </a:ext>
            </a:extLst>
          </p:cNvPr>
          <p:cNvSpPr>
            <a:spLocks noChangeAspect="1"/>
          </p:cNvSpPr>
          <p:nvPr/>
        </p:nvSpPr>
        <p:spPr bwMode="auto">
          <a:xfrm>
            <a:off x="5811623" y="3688157"/>
            <a:ext cx="609685" cy="591480"/>
          </a:xfrm>
          <a:custGeom>
            <a:avLst/>
            <a:gdLst>
              <a:gd name="connsiteX0" fmla="*/ 239489 w 606120"/>
              <a:gd name="connsiteY0" fmla="*/ 462432 h 588022"/>
              <a:gd name="connsiteX1" fmla="*/ 248039 w 606120"/>
              <a:gd name="connsiteY1" fmla="*/ 462432 h 588022"/>
              <a:gd name="connsiteX2" fmla="*/ 248039 w 606120"/>
              <a:gd name="connsiteY2" fmla="*/ 470971 h 588022"/>
              <a:gd name="connsiteX3" fmla="*/ 147787 w 606120"/>
              <a:gd name="connsiteY3" fmla="*/ 570938 h 588022"/>
              <a:gd name="connsiteX4" fmla="*/ 143596 w 606120"/>
              <a:gd name="connsiteY4" fmla="*/ 572780 h 588022"/>
              <a:gd name="connsiteX5" fmla="*/ 139405 w 606120"/>
              <a:gd name="connsiteY5" fmla="*/ 570938 h 588022"/>
              <a:gd name="connsiteX6" fmla="*/ 139405 w 606120"/>
              <a:gd name="connsiteY6" fmla="*/ 562398 h 588022"/>
              <a:gd name="connsiteX7" fmla="*/ 417666 w 606120"/>
              <a:gd name="connsiteY7" fmla="*/ 414940 h 588022"/>
              <a:gd name="connsiteX8" fmla="*/ 426216 w 606120"/>
              <a:gd name="connsiteY8" fmla="*/ 414940 h 588022"/>
              <a:gd name="connsiteX9" fmla="*/ 426216 w 606120"/>
              <a:gd name="connsiteY9" fmla="*/ 423477 h 588022"/>
              <a:gd name="connsiteX10" fmla="*/ 263258 w 606120"/>
              <a:gd name="connsiteY10" fmla="*/ 586181 h 588022"/>
              <a:gd name="connsiteX11" fmla="*/ 258899 w 606120"/>
              <a:gd name="connsiteY11" fmla="*/ 588022 h 588022"/>
              <a:gd name="connsiteX12" fmla="*/ 254708 w 606120"/>
              <a:gd name="connsiteY12" fmla="*/ 586181 h 588022"/>
              <a:gd name="connsiteX13" fmla="*/ 254708 w 606120"/>
              <a:gd name="connsiteY13" fmla="*/ 577811 h 588022"/>
              <a:gd name="connsiteX14" fmla="*/ 169378 w 606120"/>
              <a:gd name="connsiteY14" fmla="*/ 414940 h 588022"/>
              <a:gd name="connsiteX15" fmla="*/ 177924 w 606120"/>
              <a:gd name="connsiteY15" fmla="*/ 414940 h 588022"/>
              <a:gd name="connsiteX16" fmla="*/ 177924 w 606120"/>
              <a:gd name="connsiteY16" fmla="*/ 423476 h 588022"/>
              <a:gd name="connsiteX17" fmla="*/ 26931 w 606120"/>
              <a:gd name="connsiteY17" fmla="*/ 574114 h 588022"/>
              <a:gd name="connsiteX18" fmla="*/ 22741 w 606120"/>
              <a:gd name="connsiteY18" fmla="*/ 575955 h 588022"/>
              <a:gd name="connsiteX19" fmla="*/ 18384 w 606120"/>
              <a:gd name="connsiteY19" fmla="*/ 574114 h 588022"/>
              <a:gd name="connsiteX20" fmla="*/ 18384 w 606120"/>
              <a:gd name="connsiteY20" fmla="*/ 565745 h 588022"/>
              <a:gd name="connsiteX21" fmla="*/ 115294 w 606120"/>
              <a:gd name="connsiteY21" fmla="*/ 378457 h 588022"/>
              <a:gd name="connsiteX22" fmla="*/ 123843 w 606120"/>
              <a:gd name="connsiteY22" fmla="*/ 378457 h 588022"/>
              <a:gd name="connsiteX23" fmla="*/ 123843 w 606120"/>
              <a:gd name="connsiteY23" fmla="*/ 386993 h 588022"/>
              <a:gd name="connsiteX24" fmla="*/ 10184 w 606120"/>
              <a:gd name="connsiteY24" fmla="*/ 500471 h 588022"/>
              <a:gd name="connsiteX25" fmla="*/ 5993 w 606120"/>
              <a:gd name="connsiteY25" fmla="*/ 502144 h 588022"/>
              <a:gd name="connsiteX26" fmla="*/ 1634 w 606120"/>
              <a:gd name="connsiteY26" fmla="*/ 500471 h 588022"/>
              <a:gd name="connsiteX27" fmla="*/ 1634 w 606120"/>
              <a:gd name="connsiteY27" fmla="*/ 491935 h 588022"/>
              <a:gd name="connsiteX28" fmla="*/ 541874 w 606120"/>
              <a:gd name="connsiteY28" fmla="*/ 0 h 588022"/>
              <a:gd name="connsiteX29" fmla="*/ 605233 w 606120"/>
              <a:gd name="connsiteY29" fmla="*/ 39834 h 588022"/>
              <a:gd name="connsiteX30" fmla="*/ 604394 w 606120"/>
              <a:gd name="connsiteY30" fmla="*/ 47198 h 588022"/>
              <a:gd name="connsiteX31" fmla="*/ 505836 w 606120"/>
              <a:gd name="connsiteY31" fmla="*/ 145443 h 588022"/>
              <a:gd name="connsiteX32" fmla="*/ 489913 w 606120"/>
              <a:gd name="connsiteY32" fmla="*/ 365700 h 588022"/>
              <a:gd name="connsiteX33" fmla="*/ 487733 w 606120"/>
              <a:gd name="connsiteY33" fmla="*/ 369884 h 588022"/>
              <a:gd name="connsiteX34" fmla="*/ 441639 w 606120"/>
              <a:gd name="connsiteY34" fmla="*/ 407375 h 588022"/>
              <a:gd name="connsiteX35" fmla="*/ 435605 w 606120"/>
              <a:gd name="connsiteY35" fmla="*/ 408379 h 588022"/>
              <a:gd name="connsiteX36" fmla="*/ 431917 w 606120"/>
              <a:gd name="connsiteY36" fmla="*/ 403358 h 588022"/>
              <a:gd name="connsiteX37" fmla="*/ 413144 w 606120"/>
              <a:gd name="connsiteY37" fmla="*/ 241345 h 588022"/>
              <a:gd name="connsiteX38" fmla="*/ 327660 w 606120"/>
              <a:gd name="connsiteY38" fmla="*/ 305782 h 588022"/>
              <a:gd name="connsiteX39" fmla="*/ 325816 w 606120"/>
              <a:gd name="connsiteY39" fmla="*/ 382939 h 588022"/>
              <a:gd name="connsiteX40" fmla="*/ 324140 w 606120"/>
              <a:gd name="connsiteY40" fmla="*/ 386956 h 588022"/>
              <a:gd name="connsiteX41" fmla="*/ 272011 w 606120"/>
              <a:gd name="connsiteY41" fmla="*/ 439008 h 588022"/>
              <a:gd name="connsiteX42" fmla="*/ 267821 w 606120"/>
              <a:gd name="connsiteY42" fmla="*/ 440681 h 588022"/>
              <a:gd name="connsiteX43" fmla="*/ 266815 w 606120"/>
              <a:gd name="connsiteY43" fmla="*/ 440681 h 588022"/>
              <a:gd name="connsiteX44" fmla="*/ 262290 w 606120"/>
              <a:gd name="connsiteY44" fmla="*/ 437334 h 588022"/>
              <a:gd name="connsiteX45" fmla="*/ 219547 w 606120"/>
              <a:gd name="connsiteY45" fmla="*/ 347122 h 588022"/>
              <a:gd name="connsiteX46" fmla="*/ 110094 w 606120"/>
              <a:gd name="connsiteY46" fmla="*/ 318670 h 588022"/>
              <a:gd name="connsiteX47" fmla="*/ 105904 w 606120"/>
              <a:gd name="connsiteY47" fmla="*/ 314485 h 588022"/>
              <a:gd name="connsiteX48" fmla="*/ 107077 w 606120"/>
              <a:gd name="connsiteY48" fmla="*/ 308795 h 588022"/>
              <a:gd name="connsiteX49" fmla="*/ 141103 w 606120"/>
              <a:gd name="connsiteY49" fmla="*/ 270802 h 588022"/>
              <a:gd name="connsiteX50" fmla="*/ 145629 w 606120"/>
              <a:gd name="connsiteY50" fmla="*/ 268794 h 588022"/>
              <a:gd name="connsiteX51" fmla="*/ 268994 w 606120"/>
              <a:gd name="connsiteY51" fmla="*/ 268794 h 588022"/>
              <a:gd name="connsiteX52" fmla="*/ 304529 w 606120"/>
              <a:gd name="connsiteY52" fmla="*/ 227454 h 588022"/>
              <a:gd name="connsiteX53" fmla="*/ 291287 w 606120"/>
              <a:gd name="connsiteY53" fmla="*/ 226282 h 588022"/>
              <a:gd name="connsiteX54" fmla="*/ 291287 w 606120"/>
              <a:gd name="connsiteY54" fmla="*/ 225948 h 588022"/>
              <a:gd name="connsiteX55" fmla="*/ 289779 w 606120"/>
              <a:gd name="connsiteY55" fmla="*/ 226282 h 588022"/>
              <a:gd name="connsiteX56" fmla="*/ 213681 w 606120"/>
              <a:gd name="connsiteY56" fmla="*/ 226282 h 588022"/>
              <a:gd name="connsiteX57" fmla="*/ 208317 w 606120"/>
              <a:gd name="connsiteY57" fmla="*/ 222935 h 588022"/>
              <a:gd name="connsiteX58" fmla="*/ 209155 w 606120"/>
              <a:gd name="connsiteY58" fmla="*/ 216408 h 588022"/>
              <a:gd name="connsiteX59" fmla="*/ 247204 w 606120"/>
              <a:gd name="connsiteY59" fmla="*/ 170883 h 588022"/>
              <a:gd name="connsiteX60" fmla="*/ 250221 w 606120"/>
              <a:gd name="connsiteY60" fmla="*/ 169042 h 588022"/>
              <a:gd name="connsiteX61" fmla="*/ 388840 w 606120"/>
              <a:gd name="connsiteY61" fmla="*/ 131384 h 588022"/>
              <a:gd name="connsiteX62" fmla="*/ 483711 w 606120"/>
              <a:gd name="connsiteY62" fmla="*/ 28620 h 588022"/>
              <a:gd name="connsiteX63" fmla="*/ 541874 w 606120"/>
              <a:gd name="connsiteY63" fmla="*/ 0 h 58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6120" h="588022">
                <a:moveTo>
                  <a:pt x="239489" y="462432"/>
                </a:moveTo>
                <a:cubicBezTo>
                  <a:pt x="241836" y="460087"/>
                  <a:pt x="245692" y="460087"/>
                  <a:pt x="248039" y="462432"/>
                </a:cubicBezTo>
                <a:cubicBezTo>
                  <a:pt x="250386" y="464776"/>
                  <a:pt x="250386" y="468627"/>
                  <a:pt x="248039" y="470971"/>
                </a:cubicBezTo>
                <a:lnTo>
                  <a:pt x="147787" y="570938"/>
                </a:lnTo>
                <a:cubicBezTo>
                  <a:pt x="146614" y="572110"/>
                  <a:pt x="145105" y="572780"/>
                  <a:pt x="143596" y="572780"/>
                </a:cubicBezTo>
                <a:cubicBezTo>
                  <a:pt x="142087" y="572780"/>
                  <a:pt x="140579" y="572110"/>
                  <a:pt x="139405" y="570938"/>
                </a:cubicBezTo>
                <a:cubicBezTo>
                  <a:pt x="137058" y="568594"/>
                  <a:pt x="137058" y="564743"/>
                  <a:pt x="139405" y="562398"/>
                </a:cubicBezTo>
                <a:close/>
                <a:moveTo>
                  <a:pt x="417666" y="414940"/>
                </a:moveTo>
                <a:cubicBezTo>
                  <a:pt x="420013" y="412596"/>
                  <a:pt x="423869" y="412596"/>
                  <a:pt x="426216" y="414940"/>
                </a:cubicBezTo>
                <a:cubicBezTo>
                  <a:pt x="428563" y="417283"/>
                  <a:pt x="428563" y="421133"/>
                  <a:pt x="426216" y="423477"/>
                </a:cubicBezTo>
                <a:lnTo>
                  <a:pt x="263258" y="586181"/>
                </a:lnTo>
                <a:cubicBezTo>
                  <a:pt x="262085" y="587353"/>
                  <a:pt x="260576" y="588022"/>
                  <a:pt x="258899" y="588022"/>
                </a:cubicBezTo>
                <a:cubicBezTo>
                  <a:pt x="257391" y="588022"/>
                  <a:pt x="255882" y="587353"/>
                  <a:pt x="254708" y="586181"/>
                </a:cubicBezTo>
                <a:cubicBezTo>
                  <a:pt x="252361" y="583837"/>
                  <a:pt x="252361" y="579987"/>
                  <a:pt x="254708" y="577811"/>
                </a:cubicBezTo>
                <a:close/>
                <a:moveTo>
                  <a:pt x="169378" y="414940"/>
                </a:moveTo>
                <a:cubicBezTo>
                  <a:pt x="171724" y="412596"/>
                  <a:pt x="175578" y="412596"/>
                  <a:pt x="177924" y="414940"/>
                </a:cubicBezTo>
                <a:cubicBezTo>
                  <a:pt x="180103" y="417283"/>
                  <a:pt x="180103" y="421132"/>
                  <a:pt x="177924" y="423476"/>
                </a:cubicBezTo>
                <a:lnTo>
                  <a:pt x="26931" y="574114"/>
                </a:lnTo>
                <a:cubicBezTo>
                  <a:pt x="25758" y="575286"/>
                  <a:pt x="24250" y="575955"/>
                  <a:pt x="22741" y="575955"/>
                </a:cubicBezTo>
                <a:cubicBezTo>
                  <a:pt x="21233" y="575955"/>
                  <a:pt x="19557" y="575453"/>
                  <a:pt x="18384" y="574114"/>
                </a:cubicBezTo>
                <a:cubicBezTo>
                  <a:pt x="16038" y="571938"/>
                  <a:pt x="16038" y="568089"/>
                  <a:pt x="18384" y="565745"/>
                </a:cubicBezTo>
                <a:close/>
                <a:moveTo>
                  <a:pt x="115294" y="378457"/>
                </a:moveTo>
                <a:cubicBezTo>
                  <a:pt x="117640" y="376114"/>
                  <a:pt x="121496" y="376114"/>
                  <a:pt x="123843" y="378457"/>
                </a:cubicBezTo>
                <a:cubicBezTo>
                  <a:pt x="126190" y="380801"/>
                  <a:pt x="126190" y="384650"/>
                  <a:pt x="123843" y="386993"/>
                </a:cubicBezTo>
                <a:lnTo>
                  <a:pt x="10184" y="500471"/>
                </a:lnTo>
                <a:cubicBezTo>
                  <a:pt x="9010" y="501642"/>
                  <a:pt x="7502" y="502144"/>
                  <a:pt x="5993" y="502144"/>
                </a:cubicBezTo>
                <a:cubicBezTo>
                  <a:pt x="4484" y="502144"/>
                  <a:pt x="2808" y="501642"/>
                  <a:pt x="1634" y="500471"/>
                </a:cubicBezTo>
                <a:cubicBezTo>
                  <a:pt x="-545" y="498127"/>
                  <a:pt x="-545" y="494278"/>
                  <a:pt x="1634" y="491935"/>
                </a:cubicBezTo>
                <a:close/>
                <a:moveTo>
                  <a:pt x="541874" y="0"/>
                </a:moveTo>
                <a:cubicBezTo>
                  <a:pt x="580593" y="0"/>
                  <a:pt x="604227" y="38160"/>
                  <a:pt x="605233" y="39834"/>
                </a:cubicBezTo>
                <a:cubicBezTo>
                  <a:pt x="606741" y="42177"/>
                  <a:pt x="606238" y="45190"/>
                  <a:pt x="604394" y="47198"/>
                </a:cubicBezTo>
                <a:lnTo>
                  <a:pt x="505836" y="145443"/>
                </a:lnTo>
                <a:lnTo>
                  <a:pt x="489913" y="365700"/>
                </a:lnTo>
                <a:cubicBezTo>
                  <a:pt x="489913" y="367374"/>
                  <a:pt x="489074" y="368880"/>
                  <a:pt x="487733" y="369884"/>
                </a:cubicBezTo>
                <a:lnTo>
                  <a:pt x="441639" y="407375"/>
                </a:lnTo>
                <a:cubicBezTo>
                  <a:pt x="439963" y="408714"/>
                  <a:pt x="437616" y="409049"/>
                  <a:pt x="435605" y="408379"/>
                </a:cubicBezTo>
                <a:cubicBezTo>
                  <a:pt x="433593" y="407542"/>
                  <a:pt x="432252" y="405534"/>
                  <a:pt x="431917" y="403358"/>
                </a:cubicBezTo>
                <a:lnTo>
                  <a:pt x="413144" y="241345"/>
                </a:lnTo>
                <a:lnTo>
                  <a:pt x="327660" y="305782"/>
                </a:lnTo>
                <a:lnTo>
                  <a:pt x="325816" y="382939"/>
                </a:lnTo>
                <a:cubicBezTo>
                  <a:pt x="325816" y="384445"/>
                  <a:pt x="325146" y="385952"/>
                  <a:pt x="324140" y="386956"/>
                </a:cubicBezTo>
                <a:lnTo>
                  <a:pt x="272011" y="439008"/>
                </a:lnTo>
                <a:cubicBezTo>
                  <a:pt x="270838" y="440012"/>
                  <a:pt x="269329" y="440681"/>
                  <a:pt x="267821" y="440681"/>
                </a:cubicBezTo>
                <a:cubicBezTo>
                  <a:pt x="267486" y="440681"/>
                  <a:pt x="267150" y="440681"/>
                  <a:pt x="266815" y="440681"/>
                </a:cubicBezTo>
                <a:cubicBezTo>
                  <a:pt x="264804" y="440346"/>
                  <a:pt x="263128" y="439008"/>
                  <a:pt x="262290" y="437334"/>
                </a:cubicBezTo>
                <a:lnTo>
                  <a:pt x="219547" y="347122"/>
                </a:lnTo>
                <a:lnTo>
                  <a:pt x="110094" y="318670"/>
                </a:lnTo>
                <a:cubicBezTo>
                  <a:pt x="108083" y="318000"/>
                  <a:pt x="106406" y="316494"/>
                  <a:pt x="105904" y="314485"/>
                </a:cubicBezTo>
                <a:cubicBezTo>
                  <a:pt x="105233" y="312477"/>
                  <a:pt x="105736" y="310301"/>
                  <a:pt x="107077" y="308795"/>
                </a:cubicBezTo>
                <a:lnTo>
                  <a:pt x="141103" y="270802"/>
                </a:lnTo>
                <a:cubicBezTo>
                  <a:pt x="142276" y="269463"/>
                  <a:pt x="143952" y="268794"/>
                  <a:pt x="145629" y="268794"/>
                </a:cubicBezTo>
                <a:lnTo>
                  <a:pt x="268994" y="268794"/>
                </a:lnTo>
                <a:cubicBezTo>
                  <a:pt x="273520" y="263438"/>
                  <a:pt x="286762" y="248040"/>
                  <a:pt x="304529" y="227454"/>
                </a:cubicBezTo>
                <a:lnTo>
                  <a:pt x="291287" y="226282"/>
                </a:lnTo>
                <a:lnTo>
                  <a:pt x="291287" y="225948"/>
                </a:lnTo>
                <a:cubicBezTo>
                  <a:pt x="290784" y="226115"/>
                  <a:pt x="290281" y="226282"/>
                  <a:pt x="289779" y="226282"/>
                </a:cubicBezTo>
                <a:lnTo>
                  <a:pt x="213681" y="226282"/>
                </a:lnTo>
                <a:cubicBezTo>
                  <a:pt x="211334" y="226282"/>
                  <a:pt x="209155" y="224943"/>
                  <a:pt x="208317" y="222935"/>
                </a:cubicBezTo>
                <a:cubicBezTo>
                  <a:pt x="207311" y="220759"/>
                  <a:pt x="207647" y="218249"/>
                  <a:pt x="209155" y="216408"/>
                </a:cubicBezTo>
                <a:lnTo>
                  <a:pt x="247204" y="170883"/>
                </a:lnTo>
                <a:cubicBezTo>
                  <a:pt x="247875" y="170047"/>
                  <a:pt x="248880" y="169377"/>
                  <a:pt x="250221" y="169042"/>
                </a:cubicBezTo>
                <a:lnTo>
                  <a:pt x="388840" y="131384"/>
                </a:lnTo>
                <a:cubicBezTo>
                  <a:pt x="424039" y="91718"/>
                  <a:pt x="459574" y="52721"/>
                  <a:pt x="483711" y="28620"/>
                </a:cubicBezTo>
                <a:cubicBezTo>
                  <a:pt x="502819" y="9540"/>
                  <a:pt x="522262" y="0"/>
                  <a:pt x="541874" y="0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13" name="smart-worker_69141">
            <a:extLst>
              <a:ext uri="{FF2B5EF4-FFF2-40B4-BE49-F238E27FC236}">
                <a16:creationId xmlns:a16="http://schemas.microsoft.com/office/drawing/2014/main" id="{3F694131-6500-6A90-E3C8-23AA60868D4C}"/>
              </a:ext>
            </a:extLst>
          </p:cNvPr>
          <p:cNvSpPr>
            <a:spLocks noChangeAspect="1"/>
          </p:cNvSpPr>
          <p:nvPr/>
        </p:nvSpPr>
        <p:spPr bwMode="auto">
          <a:xfrm>
            <a:off x="8802769" y="2455413"/>
            <a:ext cx="609685" cy="591273"/>
          </a:xfrm>
          <a:custGeom>
            <a:avLst/>
            <a:gdLst>
              <a:gd name="connsiteX0" fmla="*/ 425368 w 608078"/>
              <a:gd name="connsiteY0" fmla="*/ 323260 h 589715"/>
              <a:gd name="connsiteX1" fmla="*/ 477128 w 608078"/>
              <a:gd name="connsiteY1" fmla="*/ 323260 h 589715"/>
              <a:gd name="connsiteX2" fmla="*/ 528887 w 608078"/>
              <a:gd name="connsiteY2" fmla="*/ 323260 h 589715"/>
              <a:gd name="connsiteX3" fmla="*/ 477128 w 608078"/>
              <a:gd name="connsiteY3" fmla="*/ 374984 h 589715"/>
              <a:gd name="connsiteX4" fmla="*/ 425368 w 608078"/>
              <a:gd name="connsiteY4" fmla="*/ 323260 h 589715"/>
              <a:gd name="connsiteX5" fmla="*/ 53165 w 608078"/>
              <a:gd name="connsiteY5" fmla="*/ 311405 h 589715"/>
              <a:gd name="connsiteX6" fmla="*/ 99803 w 608078"/>
              <a:gd name="connsiteY6" fmla="*/ 311405 h 589715"/>
              <a:gd name="connsiteX7" fmla="*/ 119185 w 608078"/>
              <a:gd name="connsiteY7" fmla="*/ 326781 h 589715"/>
              <a:gd name="connsiteX8" fmla="*/ 146689 w 608078"/>
              <a:gd name="connsiteY8" fmla="*/ 443768 h 589715"/>
              <a:gd name="connsiteX9" fmla="*/ 164178 w 608078"/>
              <a:gd name="connsiteY9" fmla="*/ 470788 h 589715"/>
              <a:gd name="connsiteX10" fmla="*/ 162933 w 608078"/>
              <a:gd name="connsiteY10" fmla="*/ 440334 h 589715"/>
              <a:gd name="connsiteX11" fmla="*/ 165374 w 608078"/>
              <a:gd name="connsiteY11" fmla="*/ 427247 h 589715"/>
              <a:gd name="connsiteX12" fmla="*/ 184408 w 608078"/>
              <a:gd name="connsiteY12" fmla="*/ 354050 h 589715"/>
              <a:gd name="connsiteX13" fmla="*/ 170656 w 608078"/>
              <a:gd name="connsiteY13" fmla="*/ 323696 h 589715"/>
              <a:gd name="connsiteX14" fmla="*/ 178578 w 608078"/>
              <a:gd name="connsiteY14" fmla="*/ 311405 h 589715"/>
              <a:gd name="connsiteX15" fmla="*/ 192679 w 608078"/>
              <a:gd name="connsiteY15" fmla="*/ 311405 h 589715"/>
              <a:gd name="connsiteX16" fmla="*/ 206780 w 608078"/>
              <a:gd name="connsiteY16" fmla="*/ 311405 h 589715"/>
              <a:gd name="connsiteX17" fmla="*/ 214703 w 608078"/>
              <a:gd name="connsiteY17" fmla="*/ 323696 h 589715"/>
              <a:gd name="connsiteX18" fmla="*/ 200950 w 608078"/>
              <a:gd name="connsiteY18" fmla="*/ 354050 h 589715"/>
              <a:gd name="connsiteX19" fmla="*/ 219934 w 608078"/>
              <a:gd name="connsiteY19" fmla="*/ 427247 h 589715"/>
              <a:gd name="connsiteX20" fmla="*/ 222376 w 608078"/>
              <a:gd name="connsiteY20" fmla="*/ 440334 h 589715"/>
              <a:gd name="connsiteX21" fmla="*/ 221180 w 608078"/>
              <a:gd name="connsiteY21" fmla="*/ 470788 h 589715"/>
              <a:gd name="connsiteX22" fmla="*/ 238669 w 608078"/>
              <a:gd name="connsiteY22" fmla="*/ 443768 h 589715"/>
              <a:gd name="connsiteX23" fmla="*/ 266173 w 608078"/>
              <a:gd name="connsiteY23" fmla="*/ 326781 h 589715"/>
              <a:gd name="connsiteX24" fmla="*/ 285556 w 608078"/>
              <a:gd name="connsiteY24" fmla="*/ 311405 h 589715"/>
              <a:gd name="connsiteX25" fmla="*/ 332193 w 608078"/>
              <a:gd name="connsiteY25" fmla="*/ 311405 h 589715"/>
              <a:gd name="connsiteX26" fmla="*/ 385358 w 608078"/>
              <a:gd name="connsiteY26" fmla="*/ 364499 h 589715"/>
              <a:gd name="connsiteX27" fmla="*/ 385358 w 608078"/>
              <a:gd name="connsiteY27" fmla="*/ 569811 h 589715"/>
              <a:gd name="connsiteX28" fmla="*/ 365428 w 608078"/>
              <a:gd name="connsiteY28" fmla="*/ 589715 h 589715"/>
              <a:gd name="connsiteX29" fmla="*/ 192679 w 608078"/>
              <a:gd name="connsiteY29" fmla="*/ 589715 h 589715"/>
              <a:gd name="connsiteX30" fmla="*/ 19931 w 608078"/>
              <a:gd name="connsiteY30" fmla="*/ 589715 h 589715"/>
              <a:gd name="connsiteX31" fmla="*/ 0 w 608078"/>
              <a:gd name="connsiteY31" fmla="*/ 569811 h 589715"/>
              <a:gd name="connsiteX32" fmla="*/ 0 w 608078"/>
              <a:gd name="connsiteY32" fmla="*/ 364499 h 589715"/>
              <a:gd name="connsiteX33" fmla="*/ 53165 w 608078"/>
              <a:gd name="connsiteY33" fmla="*/ 311405 h 589715"/>
              <a:gd name="connsiteX34" fmla="*/ 476456 w 608078"/>
              <a:gd name="connsiteY34" fmla="*/ 71972 h 589715"/>
              <a:gd name="connsiteX35" fmla="*/ 575391 w 608078"/>
              <a:gd name="connsiteY35" fmla="*/ 170112 h 589715"/>
              <a:gd name="connsiteX36" fmla="*/ 559052 w 608078"/>
              <a:gd name="connsiteY36" fmla="*/ 224330 h 589715"/>
              <a:gd name="connsiteX37" fmla="*/ 549088 w 608078"/>
              <a:gd name="connsiteY37" fmla="*/ 240098 h 589715"/>
              <a:gd name="connsiteX38" fmla="*/ 543658 w 608078"/>
              <a:gd name="connsiteY38" fmla="*/ 249101 h 589715"/>
              <a:gd name="connsiteX39" fmla="*/ 528514 w 608078"/>
              <a:gd name="connsiteY39" fmla="*/ 302922 h 589715"/>
              <a:gd name="connsiteX40" fmla="*/ 528514 w 608078"/>
              <a:gd name="connsiteY40" fmla="*/ 303220 h 589715"/>
              <a:gd name="connsiteX41" fmla="*/ 477154 w 608078"/>
              <a:gd name="connsiteY41" fmla="*/ 303220 h 589715"/>
              <a:gd name="connsiteX42" fmla="*/ 425743 w 608078"/>
              <a:gd name="connsiteY42" fmla="*/ 303220 h 589715"/>
              <a:gd name="connsiteX43" fmla="*/ 425743 w 608078"/>
              <a:gd name="connsiteY43" fmla="*/ 302922 h 589715"/>
              <a:gd name="connsiteX44" fmla="*/ 410599 w 608078"/>
              <a:gd name="connsiteY44" fmla="*/ 249101 h 589715"/>
              <a:gd name="connsiteX45" fmla="*/ 404322 w 608078"/>
              <a:gd name="connsiteY45" fmla="*/ 238705 h 589715"/>
              <a:gd name="connsiteX46" fmla="*/ 394359 w 608078"/>
              <a:gd name="connsiteY46" fmla="*/ 223037 h 589715"/>
              <a:gd name="connsiteX47" fmla="*/ 378866 w 608078"/>
              <a:gd name="connsiteY47" fmla="*/ 170112 h 589715"/>
              <a:gd name="connsiteX48" fmla="*/ 476456 w 608078"/>
              <a:gd name="connsiteY48" fmla="*/ 71972 h 589715"/>
              <a:gd name="connsiteX49" fmla="*/ 355973 w 608078"/>
              <a:gd name="connsiteY49" fmla="*/ 47752 h 589715"/>
              <a:gd name="connsiteX50" fmla="*/ 370068 w 608078"/>
              <a:gd name="connsiteY50" fmla="*/ 47752 h 589715"/>
              <a:gd name="connsiteX51" fmla="*/ 393328 w 608078"/>
              <a:gd name="connsiteY51" fmla="*/ 70940 h 589715"/>
              <a:gd name="connsiteX52" fmla="*/ 393328 w 608078"/>
              <a:gd name="connsiteY52" fmla="*/ 85022 h 589715"/>
              <a:gd name="connsiteX53" fmla="*/ 386306 w 608078"/>
              <a:gd name="connsiteY53" fmla="*/ 92088 h 589715"/>
              <a:gd name="connsiteX54" fmla="*/ 372210 w 608078"/>
              <a:gd name="connsiteY54" fmla="*/ 92088 h 589715"/>
              <a:gd name="connsiteX55" fmla="*/ 348950 w 608078"/>
              <a:gd name="connsiteY55" fmla="*/ 68850 h 589715"/>
              <a:gd name="connsiteX56" fmla="*/ 348950 w 608078"/>
              <a:gd name="connsiteY56" fmla="*/ 54768 h 589715"/>
              <a:gd name="connsiteX57" fmla="*/ 583997 w 608078"/>
              <a:gd name="connsiteY57" fmla="*/ 47747 h 589715"/>
              <a:gd name="connsiteX58" fmla="*/ 598093 w 608078"/>
              <a:gd name="connsiteY58" fmla="*/ 47747 h 589715"/>
              <a:gd name="connsiteX59" fmla="*/ 605165 w 608078"/>
              <a:gd name="connsiteY59" fmla="*/ 54753 h 589715"/>
              <a:gd name="connsiteX60" fmla="*/ 605165 w 608078"/>
              <a:gd name="connsiteY60" fmla="*/ 68816 h 589715"/>
              <a:gd name="connsiteX61" fmla="*/ 581905 w 608078"/>
              <a:gd name="connsiteY61" fmla="*/ 92022 h 589715"/>
              <a:gd name="connsiteX62" fmla="*/ 567810 w 608078"/>
              <a:gd name="connsiteY62" fmla="*/ 92022 h 589715"/>
              <a:gd name="connsiteX63" fmla="*/ 560787 w 608078"/>
              <a:gd name="connsiteY63" fmla="*/ 84966 h 589715"/>
              <a:gd name="connsiteX64" fmla="*/ 560787 w 608078"/>
              <a:gd name="connsiteY64" fmla="*/ 70903 h 589715"/>
              <a:gd name="connsiteX65" fmla="*/ 279029 w 608078"/>
              <a:gd name="connsiteY65" fmla="*/ 10923 h 589715"/>
              <a:gd name="connsiteX66" fmla="*/ 309571 w 608078"/>
              <a:gd name="connsiteY66" fmla="*/ 36646 h 589715"/>
              <a:gd name="connsiteX67" fmla="*/ 309571 w 608078"/>
              <a:gd name="connsiteY67" fmla="*/ 148893 h 589715"/>
              <a:gd name="connsiteX68" fmla="*/ 309571 w 608078"/>
              <a:gd name="connsiteY68" fmla="*/ 161432 h 589715"/>
              <a:gd name="connsiteX69" fmla="*/ 192682 w 608078"/>
              <a:gd name="connsiteY69" fmla="*/ 278804 h 589715"/>
              <a:gd name="connsiteX70" fmla="*/ 74447 w 608078"/>
              <a:gd name="connsiteY70" fmla="*/ 161432 h 589715"/>
              <a:gd name="connsiteX71" fmla="*/ 74447 w 608078"/>
              <a:gd name="connsiteY71" fmla="*/ 94362 h 589715"/>
              <a:gd name="connsiteX72" fmla="*/ 117097 w 608078"/>
              <a:gd name="connsiteY72" fmla="*/ 42318 h 589715"/>
              <a:gd name="connsiteX73" fmla="*/ 279029 w 608078"/>
              <a:gd name="connsiteY73" fmla="*/ 10923 h 589715"/>
              <a:gd name="connsiteX74" fmla="*/ 472177 w 608078"/>
              <a:gd name="connsiteY74" fmla="*/ 0 h 589715"/>
              <a:gd name="connsiteX75" fmla="*/ 482150 w 608078"/>
              <a:gd name="connsiteY75" fmla="*/ 0 h 589715"/>
              <a:gd name="connsiteX76" fmla="*/ 492123 w 608078"/>
              <a:gd name="connsiteY76" fmla="*/ 9946 h 589715"/>
              <a:gd name="connsiteX77" fmla="*/ 492123 w 608078"/>
              <a:gd name="connsiteY77" fmla="*/ 42766 h 589715"/>
              <a:gd name="connsiteX78" fmla="*/ 482150 w 608078"/>
              <a:gd name="connsiteY78" fmla="*/ 52712 h 589715"/>
              <a:gd name="connsiteX79" fmla="*/ 472177 w 608078"/>
              <a:gd name="connsiteY79" fmla="*/ 52712 h 589715"/>
              <a:gd name="connsiteX80" fmla="*/ 462203 w 608078"/>
              <a:gd name="connsiteY80" fmla="*/ 42766 h 589715"/>
              <a:gd name="connsiteX81" fmla="*/ 462203 w 608078"/>
              <a:gd name="connsiteY81" fmla="*/ 9946 h 589715"/>
              <a:gd name="connsiteX82" fmla="*/ 472177 w 608078"/>
              <a:gd name="connsiteY82" fmla="*/ 0 h 58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078" h="589715">
                <a:moveTo>
                  <a:pt x="425368" y="323260"/>
                </a:moveTo>
                <a:lnTo>
                  <a:pt x="477128" y="323260"/>
                </a:lnTo>
                <a:lnTo>
                  <a:pt x="528887" y="323260"/>
                </a:lnTo>
                <a:cubicBezTo>
                  <a:pt x="528887" y="351835"/>
                  <a:pt x="505673" y="374984"/>
                  <a:pt x="477128" y="374984"/>
                </a:cubicBezTo>
                <a:cubicBezTo>
                  <a:pt x="448533" y="374984"/>
                  <a:pt x="425368" y="351835"/>
                  <a:pt x="425368" y="323260"/>
                </a:cubicBezTo>
                <a:close/>
                <a:moveTo>
                  <a:pt x="53165" y="311405"/>
                </a:moveTo>
                <a:lnTo>
                  <a:pt x="99803" y="311405"/>
                </a:lnTo>
                <a:cubicBezTo>
                  <a:pt x="109021" y="311405"/>
                  <a:pt x="117043" y="317774"/>
                  <a:pt x="119185" y="326781"/>
                </a:cubicBezTo>
                <a:lnTo>
                  <a:pt x="146689" y="443768"/>
                </a:lnTo>
                <a:cubicBezTo>
                  <a:pt x="149280" y="454864"/>
                  <a:pt x="155608" y="464269"/>
                  <a:pt x="164178" y="470788"/>
                </a:cubicBezTo>
                <a:cubicBezTo>
                  <a:pt x="162285" y="460736"/>
                  <a:pt x="161837" y="450485"/>
                  <a:pt x="162933" y="440334"/>
                </a:cubicBezTo>
                <a:cubicBezTo>
                  <a:pt x="163431" y="435955"/>
                  <a:pt x="164278" y="431576"/>
                  <a:pt x="165374" y="427247"/>
                </a:cubicBezTo>
                <a:lnTo>
                  <a:pt x="184408" y="354050"/>
                </a:lnTo>
                <a:lnTo>
                  <a:pt x="170656" y="323696"/>
                </a:lnTo>
                <a:cubicBezTo>
                  <a:pt x="168015" y="317973"/>
                  <a:pt x="172250" y="311405"/>
                  <a:pt x="178578" y="311405"/>
                </a:cubicBezTo>
                <a:lnTo>
                  <a:pt x="192679" y="311405"/>
                </a:lnTo>
                <a:lnTo>
                  <a:pt x="206780" y="311405"/>
                </a:lnTo>
                <a:cubicBezTo>
                  <a:pt x="213108" y="311405"/>
                  <a:pt x="217294" y="317973"/>
                  <a:pt x="214703" y="323696"/>
                </a:cubicBezTo>
                <a:lnTo>
                  <a:pt x="200950" y="354050"/>
                </a:lnTo>
                <a:lnTo>
                  <a:pt x="219934" y="427247"/>
                </a:lnTo>
                <a:cubicBezTo>
                  <a:pt x="221031" y="431576"/>
                  <a:pt x="221927" y="435955"/>
                  <a:pt x="222376" y="440334"/>
                </a:cubicBezTo>
                <a:cubicBezTo>
                  <a:pt x="223472" y="450485"/>
                  <a:pt x="223073" y="460736"/>
                  <a:pt x="221180" y="470788"/>
                </a:cubicBezTo>
                <a:cubicBezTo>
                  <a:pt x="229700" y="464269"/>
                  <a:pt x="236028" y="454864"/>
                  <a:pt x="238669" y="443768"/>
                </a:cubicBezTo>
                <a:lnTo>
                  <a:pt x="266173" y="326781"/>
                </a:lnTo>
                <a:cubicBezTo>
                  <a:pt x="268266" y="317774"/>
                  <a:pt x="276288" y="311405"/>
                  <a:pt x="285556" y="311405"/>
                </a:cubicBezTo>
                <a:lnTo>
                  <a:pt x="332193" y="311405"/>
                </a:lnTo>
                <a:cubicBezTo>
                  <a:pt x="361541" y="311405"/>
                  <a:pt x="385358" y="335190"/>
                  <a:pt x="385358" y="364499"/>
                </a:cubicBezTo>
                <a:lnTo>
                  <a:pt x="385358" y="569811"/>
                </a:lnTo>
                <a:cubicBezTo>
                  <a:pt x="385358" y="580808"/>
                  <a:pt x="376389" y="589715"/>
                  <a:pt x="365428" y="589715"/>
                </a:cubicBezTo>
                <a:lnTo>
                  <a:pt x="192679" y="589715"/>
                </a:lnTo>
                <a:lnTo>
                  <a:pt x="19931" y="589715"/>
                </a:lnTo>
                <a:cubicBezTo>
                  <a:pt x="8919" y="589715"/>
                  <a:pt x="0" y="580808"/>
                  <a:pt x="0" y="569811"/>
                </a:cubicBezTo>
                <a:lnTo>
                  <a:pt x="0" y="364499"/>
                </a:lnTo>
                <a:cubicBezTo>
                  <a:pt x="0" y="335190"/>
                  <a:pt x="23817" y="311405"/>
                  <a:pt x="53165" y="311405"/>
                </a:cubicBezTo>
                <a:close/>
                <a:moveTo>
                  <a:pt x="476456" y="71972"/>
                </a:moveTo>
                <a:cubicBezTo>
                  <a:pt x="531055" y="71624"/>
                  <a:pt x="575391" y="115695"/>
                  <a:pt x="575391" y="170112"/>
                </a:cubicBezTo>
                <a:cubicBezTo>
                  <a:pt x="575391" y="190158"/>
                  <a:pt x="569363" y="208811"/>
                  <a:pt x="559052" y="224330"/>
                </a:cubicBezTo>
                <a:cubicBezTo>
                  <a:pt x="555614" y="229503"/>
                  <a:pt x="552326" y="234826"/>
                  <a:pt x="549088" y="240098"/>
                </a:cubicBezTo>
                <a:lnTo>
                  <a:pt x="543658" y="249101"/>
                </a:lnTo>
                <a:cubicBezTo>
                  <a:pt x="533745" y="265317"/>
                  <a:pt x="528514" y="283920"/>
                  <a:pt x="528514" y="302922"/>
                </a:cubicBezTo>
                <a:lnTo>
                  <a:pt x="528514" y="303220"/>
                </a:lnTo>
                <a:lnTo>
                  <a:pt x="477154" y="303220"/>
                </a:lnTo>
                <a:lnTo>
                  <a:pt x="425743" y="303220"/>
                </a:lnTo>
                <a:lnTo>
                  <a:pt x="425743" y="302922"/>
                </a:lnTo>
                <a:cubicBezTo>
                  <a:pt x="425743" y="283920"/>
                  <a:pt x="420513" y="265317"/>
                  <a:pt x="410599" y="249101"/>
                </a:cubicBezTo>
                <a:lnTo>
                  <a:pt x="404322" y="238705"/>
                </a:lnTo>
                <a:cubicBezTo>
                  <a:pt x="401084" y="233433"/>
                  <a:pt x="397697" y="228260"/>
                  <a:pt x="394359" y="223037"/>
                </a:cubicBezTo>
                <a:cubicBezTo>
                  <a:pt x="384545" y="207766"/>
                  <a:pt x="378866" y="189611"/>
                  <a:pt x="378866" y="170112"/>
                </a:cubicBezTo>
                <a:cubicBezTo>
                  <a:pt x="378866" y="115944"/>
                  <a:pt x="422206" y="72370"/>
                  <a:pt x="476456" y="71972"/>
                </a:cubicBezTo>
                <a:close/>
                <a:moveTo>
                  <a:pt x="355973" y="47752"/>
                </a:moveTo>
                <a:cubicBezTo>
                  <a:pt x="359908" y="43821"/>
                  <a:pt x="366183" y="43821"/>
                  <a:pt x="370068" y="47752"/>
                </a:cubicBezTo>
                <a:lnTo>
                  <a:pt x="393328" y="70940"/>
                </a:lnTo>
                <a:cubicBezTo>
                  <a:pt x="397213" y="74821"/>
                  <a:pt x="397213" y="81141"/>
                  <a:pt x="393328" y="85022"/>
                </a:cubicBezTo>
                <a:lnTo>
                  <a:pt x="386306" y="92088"/>
                </a:lnTo>
                <a:cubicBezTo>
                  <a:pt x="382371" y="95969"/>
                  <a:pt x="376095" y="95969"/>
                  <a:pt x="372210" y="92088"/>
                </a:cubicBezTo>
                <a:lnTo>
                  <a:pt x="348950" y="68850"/>
                </a:lnTo>
                <a:cubicBezTo>
                  <a:pt x="345065" y="64969"/>
                  <a:pt x="345065" y="58649"/>
                  <a:pt x="348950" y="54768"/>
                </a:cubicBezTo>
                <a:close/>
                <a:moveTo>
                  <a:pt x="583997" y="47747"/>
                </a:moveTo>
                <a:cubicBezTo>
                  <a:pt x="587932" y="43821"/>
                  <a:pt x="594208" y="43821"/>
                  <a:pt x="598093" y="47747"/>
                </a:cubicBezTo>
                <a:lnTo>
                  <a:pt x="605165" y="54753"/>
                </a:lnTo>
                <a:cubicBezTo>
                  <a:pt x="609050" y="58629"/>
                  <a:pt x="609050" y="64940"/>
                  <a:pt x="605165" y="68816"/>
                </a:cubicBezTo>
                <a:lnTo>
                  <a:pt x="581905" y="92022"/>
                </a:lnTo>
                <a:cubicBezTo>
                  <a:pt x="578020" y="95898"/>
                  <a:pt x="571695" y="95898"/>
                  <a:pt x="567810" y="92022"/>
                </a:cubicBezTo>
                <a:lnTo>
                  <a:pt x="560787" y="84966"/>
                </a:lnTo>
                <a:cubicBezTo>
                  <a:pt x="556902" y="81090"/>
                  <a:pt x="556902" y="74779"/>
                  <a:pt x="560787" y="70903"/>
                </a:cubicBezTo>
                <a:close/>
                <a:moveTo>
                  <a:pt x="279029" y="10923"/>
                </a:moveTo>
                <a:cubicBezTo>
                  <a:pt x="294973" y="8186"/>
                  <a:pt x="309571" y="20476"/>
                  <a:pt x="309571" y="36646"/>
                </a:cubicBezTo>
                <a:lnTo>
                  <a:pt x="309571" y="148893"/>
                </a:lnTo>
                <a:lnTo>
                  <a:pt x="309571" y="161432"/>
                </a:lnTo>
                <a:cubicBezTo>
                  <a:pt x="309571" y="226263"/>
                  <a:pt x="257604" y="278804"/>
                  <a:pt x="192682" y="278804"/>
                </a:cubicBezTo>
                <a:cubicBezTo>
                  <a:pt x="127760" y="278804"/>
                  <a:pt x="74447" y="226263"/>
                  <a:pt x="74447" y="161432"/>
                </a:cubicBezTo>
                <a:lnTo>
                  <a:pt x="74447" y="94362"/>
                </a:lnTo>
                <a:cubicBezTo>
                  <a:pt x="74447" y="69086"/>
                  <a:pt x="92285" y="47343"/>
                  <a:pt x="117097" y="42318"/>
                </a:cubicBezTo>
                <a:cubicBezTo>
                  <a:pt x="138672" y="37989"/>
                  <a:pt x="259746" y="14206"/>
                  <a:pt x="279029" y="10923"/>
                </a:cubicBezTo>
                <a:close/>
                <a:moveTo>
                  <a:pt x="472177" y="0"/>
                </a:moveTo>
                <a:lnTo>
                  <a:pt x="482150" y="0"/>
                </a:lnTo>
                <a:cubicBezTo>
                  <a:pt x="487635" y="0"/>
                  <a:pt x="492123" y="4476"/>
                  <a:pt x="492123" y="9946"/>
                </a:cubicBezTo>
                <a:lnTo>
                  <a:pt x="492123" y="42766"/>
                </a:lnTo>
                <a:cubicBezTo>
                  <a:pt x="492123" y="48286"/>
                  <a:pt x="487635" y="52712"/>
                  <a:pt x="482150" y="52712"/>
                </a:cubicBezTo>
                <a:lnTo>
                  <a:pt x="472177" y="52712"/>
                </a:lnTo>
                <a:cubicBezTo>
                  <a:pt x="466641" y="52712"/>
                  <a:pt x="462203" y="48286"/>
                  <a:pt x="462203" y="42766"/>
                </a:cubicBezTo>
                <a:lnTo>
                  <a:pt x="462203" y="9946"/>
                </a:lnTo>
                <a:cubicBezTo>
                  <a:pt x="462203" y="4476"/>
                  <a:pt x="466641" y="0"/>
                  <a:pt x="472177" y="0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  <p:sp>
        <p:nvSpPr>
          <p:cNvPr id="14" name="conversation_115635">
            <a:extLst>
              <a:ext uri="{FF2B5EF4-FFF2-40B4-BE49-F238E27FC236}">
                <a16:creationId xmlns:a16="http://schemas.microsoft.com/office/drawing/2014/main" id="{61CBE996-5E56-C4A1-E3CF-9A6B083ECD27}"/>
              </a:ext>
            </a:extLst>
          </p:cNvPr>
          <p:cNvSpPr>
            <a:spLocks noChangeAspect="1"/>
          </p:cNvSpPr>
          <p:nvPr/>
        </p:nvSpPr>
        <p:spPr bwMode="auto">
          <a:xfrm>
            <a:off x="2789931" y="2626586"/>
            <a:ext cx="580360" cy="609685"/>
          </a:xfrm>
          <a:custGeom>
            <a:avLst/>
            <a:gdLst>
              <a:gd name="connsiteX0" fmla="*/ 442830 w 578345"/>
              <a:gd name="connsiteY0" fmla="*/ 474058 h 607568"/>
              <a:gd name="connsiteX1" fmla="*/ 488002 w 578345"/>
              <a:gd name="connsiteY1" fmla="*/ 474058 h 607568"/>
              <a:gd name="connsiteX2" fmla="*/ 566054 w 578345"/>
              <a:gd name="connsiteY2" fmla="*/ 534828 h 607568"/>
              <a:gd name="connsiteX3" fmla="*/ 577731 w 578345"/>
              <a:gd name="connsiteY3" fmla="*/ 581787 h 607568"/>
              <a:gd name="connsiteX4" fmla="*/ 574043 w 578345"/>
              <a:gd name="connsiteY4" fmla="*/ 599588 h 607568"/>
              <a:gd name="connsiteX5" fmla="*/ 557603 w 578345"/>
              <a:gd name="connsiteY5" fmla="*/ 607568 h 607568"/>
              <a:gd name="connsiteX6" fmla="*/ 373075 w 578345"/>
              <a:gd name="connsiteY6" fmla="*/ 607568 h 607568"/>
              <a:gd name="connsiteX7" fmla="*/ 356789 w 578345"/>
              <a:gd name="connsiteY7" fmla="*/ 599588 h 607568"/>
              <a:gd name="connsiteX8" fmla="*/ 353101 w 578345"/>
              <a:gd name="connsiteY8" fmla="*/ 581787 h 607568"/>
              <a:gd name="connsiteX9" fmla="*/ 364778 w 578345"/>
              <a:gd name="connsiteY9" fmla="*/ 534828 h 607568"/>
              <a:gd name="connsiteX10" fmla="*/ 442830 w 578345"/>
              <a:gd name="connsiteY10" fmla="*/ 474058 h 607568"/>
              <a:gd name="connsiteX11" fmla="*/ 98186 w 578345"/>
              <a:gd name="connsiteY11" fmla="*/ 463615 h 607568"/>
              <a:gd name="connsiteX12" fmla="*/ 148431 w 578345"/>
              <a:gd name="connsiteY12" fmla="*/ 463615 h 607568"/>
              <a:gd name="connsiteX13" fmla="*/ 232942 w 578345"/>
              <a:gd name="connsiteY13" fmla="*/ 529606 h 607568"/>
              <a:gd name="connsiteX14" fmla="*/ 246002 w 578345"/>
              <a:gd name="connsiteY14" fmla="*/ 581785 h 607568"/>
              <a:gd name="connsiteX15" fmla="*/ 242315 w 578345"/>
              <a:gd name="connsiteY15" fmla="*/ 599588 h 607568"/>
              <a:gd name="connsiteX16" fmla="*/ 225874 w 578345"/>
              <a:gd name="connsiteY16" fmla="*/ 607568 h 607568"/>
              <a:gd name="connsiteX17" fmla="*/ 20743 w 578345"/>
              <a:gd name="connsiteY17" fmla="*/ 607568 h 607568"/>
              <a:gd name="connsiteX18" fmla="*/ 4302 w 578345"/>
              <a:gd name="connsiteY18" fmla="*/ 599588 h 607568"/>
              <a:gd name="connsiteX19" fmla="*/ 615 w 578345"/>
              <a:gd name="connsiteY19" fmla="*/ 581785 h 607568"/>
              <a:gd name="connsiteX20" fmla="*/ 13675 w 578345"/>
              <a:gd name="connsiteY20" fmla="*/ 529606 h 607568"/>
              <a:gd name="connsiteX21" fmla="*/ 98186 w 578345"/>
              <a:gd name="connsiteY21" fmla="*/ 463615 h 607568"/>
              <a:gd name="connsiteX22" fmla="*/ 465410 w 578345"/>
              <a:gd name="connsiteY22" fmla="*/ 295810 h 607568"/>
              <a:gd name="connsiteX23" fmla="*/ 543138 w 578345"/>
              <a:gd name="connsiteY23" fmla="*/ 373432 h 607568"/>
              <a:gd name="connsiteX24" fmla="*/ 465410 w 578345"/>
              <a:gd name="connsiteY24" fmla="*/ 451054 h 607568"/>
              <a:gd name="connsiteX25" fmla="*/ 387682 w 578345"/>
              <a:gd name="connsiteY25" fmla="*/ 373432 h 607568"/>
              <a:gd name="connsiteX26" fmla="*/ 465410 w 578345"/>
              <a:gd name="connsiteY26" fmla="*/ 295810 h 607568"/>
              <a:gd name="connsiteX27" fmla="*/ 123344 w 578345"/>
              <a:gd name="connsiteY27" fmla="*/ 284308 h 607568"/>
              <a:gd name="connsiteX28" fmla="*/ 212539 w 578345"/>
              <a:gd name="connsiteY28" fmla="*/ 373362 h 607568"/>
              <a:gd name="connsiteX29" fmla="*/ 123344 w 578345"/>
              <a:gd name="connsiteY29" fmla="*/ 462416 h 607568"/>
              <a:gd name="connsiteX30" fmla="*/ 34149 w 578345"/>
              <a:gd name="connsiteY30" fmla="*/ 373362 h 607568"/>
              <a:gd name="connsiteX31" fmla="*/ 123344 w 578345"/>
              <a:gd name="connsiteY31" fmla="*/ 284308 h 607568"/>
              <a:gd name="connsiteX32" fmla="*/ 346717 w 578345"/>
              <a:gd name="connsiteY32" fmla="*/ 258841 h 607568"/>
              <a:gd name="connsiteX33" fmla="*/ 420707 w 578345"/>
              <a:gd name="connsiteY33" fmla="*/ 283504 h 607568"/>
              <a:gd name="connsiteX34" fmla="*/ 365080 w 578345"/>
              <a:gd name="connsiteY34" fmla="*/ 367436 h 607568"/>
              <a:gd name="connsiteX35" fmla="*/ 342184 w 578345"/>
              <a:gd name="connsiteY35" fmla="*/ 439399 h 607568"/>
              <a:gd name="connsiteX36" fmla="*/ 330505 w 578345"/>
              <a:gd name="connsiteY36" fmla="*/ 460420 h 607568"/>
              <a:gd name="connsiteX37" fmla="*/ 321593 w 578345"/>
              <a:gd name="connsiteY37" fmla="*/ 462415 h 607568"/>
              <a:gd name="connsiteX38" fmla="*/ 306841 w 578345"/>
              <a:gd name="connsiteY38" fmla="*/ 456124 h 607568"/>
              <a:gd name="connsiteX39" fmla="*/ 271344 w 578345"/>
              <a:gd name="connsiteY39" fmla="*/ 337055 h 607568"/>
              <a:gd name="connsiteX40" fmla="*/ 314063 w 578345"/>
              <a:gd name="connsiteY40" fmla="*/ 267546 h 607568"/>
              <a:gd name="connsiteX41" fmla="*/ 346717 w 578345"/>
              <a:gd name="connsiteY41" fmla="*/ 258841 h 607568"/>
              <a:gd name="connsiteX42" fmla="*/ 484604 w 578345"/>
              <a:gd name="connsiteY42" fmla="*/ 78088 h 607568"/>
              <a:gd name="connsiteX43" fmla="*/ 470007 w 578345"/>
              <a:gd name="connsiteY43" fmla="*/ 84071 h 607568"/>
              <a:gd name="connsiteX44" fmla="*/ 463860 w 578345"/>
              <a:gd name="connsiteY44" fmla="*/ 98646 h 607568"/>
              <a:gd name="connsiteX45" fmla="*/ 470007 w 578345"/>
              <a:gd name="connsiteY45" fmla="*/ 113374 h 607568"/>
              <a:gd name="connsiteX46" fmla="*/ 484604 w 578345"/>
              <a:gd name="connsiteY46" fmla="*/ 119357 h 607568"/>
              <a:gd name="connsiteX47" fmla="*/ 499355 w 578345"/>
              <a:gd name="connsiteY47" fmla="*/ 113374 h 607568"/>
              <a:gd name="connsiteX48" fmla="*/ 505348 w 578345"/>
              <a:gd name="connsiteY48" fmla="*/ 98646 h 607568"/>
              <a:gd name="connsiteX49" fmla="*/ 499355 w 578345"/>
              <a:gd name="connsiteY49" fmla="*/ 84071 h 607568"/>
              <a:gd name="connsiteX50" fmla="*/ 484604 w 578345"/>
              <a:gd name="connsiteY50" fmla="*/ 78088 h 607568"/>
              <a:gd name="connsiteX51" fmla="*/ 428980 w 578345"/>
              <a:gd name="connsiteY51" fmla="*/ 78088 h 607568"/>
              <a:gd name="connsiteX52" fmla="*/ 414383 w 578345"/>
              <a:gd name="connsiteY52" fmla="*/ 84071 h 607568"/>
              <a:gd name="connsiteX53" fmla="*/ 408236 w 578345"/>
              <a:gd name="connsiteY53" fmla="*/ 98646 h 607568"/>
              <a:gd name="connsiteX54" fmla="*/ 414383 w 578345"/>
              <a:gd name="connsiteY54" fmla="*/ 113374 h 607568"/>
              <a:gd name="connsiteX55" fmla="*/ 428980 w 578345"/>
              <a:gd name="connsiteY55" fmla="*/ 119357 h 607568"/>
              <a:gd name="connsiteX56" fmla="*/ 443731 w 578345"/>
              <a:gd name="connsiteY56" fmla="*/ 113374 h 607568"/>
              <a:gd name="connsiteX57" fmla="*/ 449724 w 578345"/>
              <a:gd name="connsiteY57" fmla="*/ 98646 h 607568"/>
              <a:gd name="connsiteX58" fmla="*/ 443731 w 578345"/>
              <a:gd name="connsiteY58" fmla="*/ 84071 h 607568"/>
              <a:gd name="connsiteX59" fmla="*/ 428980 w 578345"/>
              <a:gd name="connsiteY59" fmla="*/ 78088 h 607568"/>
              <a:gd name="connsiteX60" fmla="*/ 373510 w 578345"/>
              <a:gd name="connsiteY60" fmla="*/ 78088 h 607568"/>
              <a:gd name="connsiteX61" fmla="*/ 358759 w 578345"/>
              <a:gd name="connsiteY61" fmla="*/ 84071 h 607568"/>
              <a:gd name="connsiteX62" fmla="*/ 352766 w 578345"/>
              <a:gd name="connsiteY62" fmla="*/ 98646 h 607568"/>
              <a:gd name="connsiteX63" fmla="*/ 358759 w 578345"/>
              <a:gd name="connsiteY63" fmla="*/ 113374 h 607568"/>
              <a:gd name="connsiteX64" fmla="*/ 373510 w 578345"/>
              <a:gd name="connsiteY64" fmla="*/ 119357 h 607568"/>
              <a:gd name="connsiteX65" fmla="*/ 388107 w 578345"/>
              <a:gd name="connsiteY65" fmla="*/ 113374 h 607568"/>
              <a:gd name="connsiteX66" fmla="*/ 394100 w 578345"/>
              <a:gd name="connsiteY66" fmla="*/ 98646 h 607568"/>
              <a:gd name="connsiteX67" fmla="*/ 388107 w 578345"/>
              <a:gd name="connsiteY67" fmla="*/ 84071 h 607568"/>
              <a:gd name="connsiteX68" fmla="*/ 373510 w 578345"/>
              <a:gd name="connsiteY68" fmla="*/ 78088 h 607568"/>
              <a:gd name="connsiteX69" fmla="*/ 53830 w 578345"/>
              <a:gd name="connsiteY69" fmla="*/ 52642 h 607568"/>
              <a:gd name="connsiteX70" fmla="*/ 250026 w 578345"/>
              <a:gd name="connsiteY70" fmla="*/ 52642 h 607568"/>
              <a:gd name="connsiteX71" fmla="*/ 250026 w 578345"/>
              <a:gd name="connsiteY71" fmla="*/ 159265 h 607568"/>
              <a:gd name="connsiteX72" fmla="*/ 270614 w 578345"/>
              <a:gd name="connsiteY72" fmla="*/ 211733 h 607568"/>
              <a:gd name="connsiteX73" fmla="*/ 252331 w 578345"/>
              <a:gd name="connsiteY73" fmla="*/ 218637 h 607568"/>
              <a:gd name="connsiteX74" fmla="*/ 116054 w 578345"/>
              <a:gd name="connsiteY74" fmla="*/ 218637 h 607568"/>
              <a:gd name="connsiteX75" fmla="*/ 112520 w 578345"/>
              <a:gd name="connsiteY75" fmla="*/ 227995 h 607568"/>
              <a:gd name="connsiteX76" fmla="*/ 87016 w 578345"/>
              <a:gd name="connsiteY76" fmla="*/ 245638 h 607568"/>
              <a:gd name="connsiteX77" fmla="*/ 61512 w 578345"/>
              <a:gd name="connsiteY77" fmla="*/ 227842 h 607568"/>
              <a:gd name="connsiteX78" fmla="*/ 58593 w 578345"/>
              <a:gd name="connsiteY78" fmla="*/ 219711 h 607568"/>
              <a:gd name="connsiteX79" fmla="*/ 49989 w 578345"/>
              <a:gd name="connsiteY79" fmla="*/ 218484 h 607568"/>
              <a:gd name="connsiteX80" fmla="*/ 26175 w 578345"/>
              <a:gd name="connsiteY80" fmla="*/ 191176 h 607568"/>
              <a:gd name="connsiteX81" fmla="*/ 26175 w 578345"/>
              <a:gd name="connsiteY81" fmla="*/ 80103 h 607568"/>
              <a:gd name="connsiteX82" fmla="*/ 53830 w 578345"/>
              <a:gd name="connsiteY82" fmla="*/ 52642 h 607568"/>
              <a:gd name="connsiteX83" fmla="*/ 327413 w 578345"/>
              <a:gd name="connsiteY83" fmla="*/ 0 h 607568"/>
              <a:gd name="connsiteX84" fmla="*/ 525938 w 578345"/>
              <a:gd name="connsiteY84" fmla="*/ 0 h 607568"/>
              <a:gd name="connsiteX85" fmla="*/ 574186 w 578345"/>
              <a:gd name="connsiteY85" fmla="*/ 48326 h 607568"/>
              <a:gd name="connsiteX86" fmla="*/ 574186 w 578345"/>
              <a:gd name="connsiteY86" fmla="*/ 159245 h 607568"/>
              <a:gd name="connsiteX87" fmla="*/ 541457 w 578345"/>
              <a:gd name="connsiteY87" fmla="*/ 204962 h 607568"/>
              <a:gd name="connsiteX88" fmla="*/ 536386 w 578345"/>
              <a:gd name="connsiteY88" fmla="*/ 206650 h 607568"/>
              <a:gd name="connsiteX89" fmla="*/ 533774 w 578345"/>
              <a:gd name="connsiteY89" fmla="*/ 211099 h 607568"/>
              <a:gd name="connsiteX90" fmla="*/ 492594 w 578345"/>
              <a:gd name="connsiteY90" fmla="*/ 234418 h 607568"/>
              <a:gd name="connsiteX91" fmla="*/ 453258 w 578345"/>
              <a:gd name="connsiteY91" fmla="*/ 213707 h 607568"/>
              <a:gd name="connsiteX92" fmla="*/ 448802 w 578345"/>
              <a:gd name="connsiteY92" fmla="*/ 207570 h 607568"/>
              <a:gd name="connsiteX93" fmla="*/ 327413 w 578345"/>
              <a:gd name="connsiteY93" fmla="*/ 207570 h 607568"/>
              <a:gd name="connsiteX94" fmla="*/ 279011 w 578345"/>
              <a:gd name="connsiteY94" fmla="*/ 159245 h 607568"/>
              <a:gd name="connsiteX95" fmla="*/ 279011 w 578345"/>
              <a:gd name="connsiteY95" fmla="*/ 48326 h 607568"/>
              <a:gd name="connsiteX96" fmla="*/ 327413 w 578345"/>
              <a:gd name="connsiteY96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8345" h="607568">
                <a:moveTo>
                  <a:pt x="442830" y="474058"/>
                </a:moveTo>
                <a:lnTo>
                  <a:pt x="488002" y="474058"/>
                </a:lnTo>
                <a:cubicBezTo>
                  <a:pt x="523186" y="474058"/>
                  <a:pt x="557449" y="500760"/>
                  <a:pt x="566054" y="534828"/>
                </a:cubicBezTo>
                <a:lnTo>
                  <a:pt x="577731" y="581787"/>
                </a:lnTo>
                <a:cubicBezTo>
                  <a:pt x="579267" y="588079"/>
                  <a:pt x="577884" y="594524"/>
                  <a:pt x="574043" y="599588"/>
                </a:cubicBezTo>
                <a:cubicBezTo>
                  <a:pt x="570048" y="604652"/>
                  <a:pt x="564056" y="607568"/>
                  <a:pt x="557603" y="607568"/>
                </a:cubicBezTo>
                <a:lnTo>
                  <a:pt x="373075" y="607568"/>
                </a:lnTo>
                <a:cubicBezTo>
                  <a:pt x="366776" y="607568"/>
                  <a:pt x="360783" y="604652"/>
                  <a:pt x="356789" y="599588"/>
                </a:cubicBezTo>
                <a:cubicBezTo>
                  <a:pt x="352947" y="594524"/>
                  <a:pt x="351411" y="588079"/>
                  <a:pt x="353101" y="581787"/>
                </a:cubicBezTo>
                <a:lnTo>
                  <a:pt x="364778" y="534828"/>
                </a:lnTo>
                <a:cubicBezTo>
                  <a:pt x="373382" y="500760"/>
                  <a:pt x="407645" y="474058"/>
                  <a:pt x="442830" y="474058"/>
                </a:cubicBezTo>
                <a:close/>
                <a:moveTo>
                  <a:pt x="98186" y="463615"/>
                </a:moveTo>
                <a:lnTo>
                  <a:pt x="148431" y="463615"/>
                </a:lnTo>
                <a:cubicBezTo>
                  <a:pt x="186538" y="463615"/>
                  <a:pt x="223722" y="492620"/>
                  <a:pt x="232942" y="529606"/>
                </a:cubicBezTo>
                <a:lnTo>
                  <a:pt x="246002" y="581785"/>
                </a:lnTo>
                <a:cubicBezTo>
                  <a:pt x="247539" y="588078"/>
                  <a:pt x="246156" y="594523"/>
                  <a:pt x="242315" y="599588"/>
                </a:cubicBezTo>
                <a:cubicBezTo>
                  <a:pt x="238320" y="604652"/>
                  <a:pt x="232327" y="607568"/>
                  <a:pt x="225874" y="607568"/>
                </a:cubicBezTo>
                <a:lnTo>
                  <a:pt x="20743" y="607568"/>
                </a:lnTo>
                <a:cubicBezTo>
                  <a:pt x="14290" y="607568"/>
                  <a:pt x="8297" y="604652"/>
                  <a:pt x="4302" y="599588"/>
                </a:cubicBezTo>
                <a:cubicBezTo>
                  <a:pt x="461" y="594523"/>
                  <a:pt x="-922" y="588078"/>
                  <a:pt x="615" y="581785"/>
                </a:cubicBezTo>
                <a:lnTo>
                  <a:pt x="13675" y="529606"/>
                </a:lnTo>
                <a:cubicBezTo>
                  <a:pt x="22895" y="492620"/>
                  <a:pt x="60079" y="463615"/>
                  <a:pt x="98186" y="463615"/>
                </a:cubicBezTo>
                <a:close/>
                <a:moveTo>
                  <a:pt x="465410" y="295810"/>
                </a:moveTo>
                <a:cubicBezTo>
                  <a:pt x="508338" y="295810"/>
                  <a:pt x="543138" y="330563"/>
                  <a:pt x="543138" y="373432"/>
                </a:cubicBezTo>
                <a:cubicBezTo>
                  <a:pt x="543138" y="416301"/>
                  <a:pt x="508338" y="451054"/>
                  <a:pt x="465410" y="451054"/>
                </a:cubicBezTo>
                <a:cubicBezTo>
                  <a:pt x="422482" y="451054"/>
                  <a:pt x="387682" y="416301"/>
                  <a:pt x="387682" y="373432"/>
                </a:cubicBezTo>
                <a:cubicBezTo>
                  <a:pt x="387682" y="330563"/>
                  <a:pt x="422482" y="295810"/>
                  <a:pt x="465410" y="295810"/>
                </a:cubicBezTo>
                <a:close/>
                <a:moveTo>
                  <a:pt x="123344" y="284308"/>
                </a:moveTo>
                <a:cubicBezTo>
                  <a:pt x="172605" y="284308"/>
                  <a:pt x="212539" y="324179"/>
                  <a:pt x="212539" y="373362"/>
                </a:cubicBezTo>
                <a:cubicBezTo>
                  <a:pt x="212539" y="422545"/>
                  <a:pt x="172605" y="462416"/>
                  <a:pt x="123344" y="462416"/>
                </a:cubicBezTo>
                <a:cubicBezTo>
                  <a:pt x="74083" y="462416"/>
                  <a:pt x="34149" y="422545"/>
                  <a:pt x="34149" y="373362"/>
                </a:cubicBezTo>
                <a:cubicBezTo>
                  <a:pt x="34149" y="324179"/>
                  <a:pt x="74083" y="284308"/>
                  <a:pt x="123344" y="284308"/>
                </a:cubicBezTo>
                <a:close/>
                <a:moveTo>
                  <a:pt x="346717" y="258841"/>
                </a:moveTo>
                <a:cubicBezTo>
                  <a:pt x="378727" y="257266"/>
                  <a:pt x="407453" y="274182"/>
                  <a:pt x="420707" y="283504"/>
                </a:cubicBezTo>
                <a:cubicBezTo>
                  <a:pt x="389359" y="299155"/>
                  <a:pt x="367231" y="330610"/>
                  <a:pt x="365080" y="367436"/>
                </a:cubicBezTo>
                <a:cubicBezTo>
                  <a:pt x="342645" y="383700"/>
                  <a:pt x="340801" y="426050"/>
                  <a:pt x="342184" y="439399"/>
                </a:cubicBezTo>
                <a:cubicBezTo>
                  <a:pt x="343260" y="448145"/>
                  <a:pt x="338496" y="456584"/>
                  <a:pt x="330505" y="460420"/>
                </a:cubicBezTo>
                <a:cubicBezTo>
                  <a:pt x="327739" y="461801"/>
                  <a:pt x="324666" y="462415"/>
                  <a:pt x="321593" y="462415"/>
                </a:cubicBezTo>
                <a:cubicBezTo>
                  <a:pt x="316215" y="462415"/>
                  <a:pt x="310836" y="460267"/>
                  <a:pt x="306841" y="456124"/>
                </a:cubicBezTo>
                <a:cubicBezTo>
                  <a:pt x="277337" y="426050"/>
                  <a:pt x="264122" y="381552"/>
                  <a:pt x="271344" y="337055"/>
                </a:cubicBezTo>
                <a:cubicBezTo>
                  <a:pt x="276569" y="304679"/>
                  <a:pt x="292550" y="278594"/>
                  <a:pt x="314063" y="267546"/>
                </a:cubicBezTo>
                <a:cubicBezTo>
                  <a:pt x="325012" y="261946"/>
                  <a:pt x="336047" y="259366"/>
                  <a:pt x="346717" y="258841"/>
                </a:cubicBezTo>
                <a:close/>
                <a:moveTo>
                  <a:pt x="484604" y="78088"/>
                </a:moveTo>
                <a:cubicBezTo>
                  <a:pt x="479226" y="78088"/>
                  <a:pt x="473848" y="80236"/>
                  <a:pt x="470007" y="84071"/>
                </a:cubicBezTo>
                <a:cubicBezTo>
                  <a:pt x="466165" y="87907"/>
                  <a:pt x="463860" y="93276"/>
                  <a:pt x="463860" y="98646"/>
                </a:cubicBezTo>
                <a:cubicBezTo>
                  <a:pt x="463860" y="104169"/>
                  <a:pt x="466165" y="109538"/>
                  <a:pt x="470007" y="113374"/>
                </a:cubicBezTo>
                <a:cubicBezTo>
                  <a:pt x="473848" y="117209"/>
                  <a:pt x="479226" y="119357"/>
                  <a:pt x="484604" y="119357"/>
                </a:cubicBezTo>
                <a:cubicBezTo>
                  <a:pt x="490136" y="119357"/>
                  <a:pt x="495360" y="117209"/>
                  <a:pt x="499355" y="113374"/>
                </a:cubicBezTo>
                <a:cubicBezTo>
                  <a:pt x="503196" y="109538"/>
                  <a:pt x="505348" y="104169"/>
                  <a:pt x="505348" y="98646"/>
                </a:cubicBezTo>
                <a:cubicBezTo>
                  <a:pt x="505348" y="93276"/>
                  <a:pt x="503196" y="87907"/>
                  <a:pt x="499355" y="84071"/>
                </a:cubicBezTo>
                <a:cubicBezTo>
                  <a:pt x="495360" y="80236"/>
                  <a:pt x="490136" y="78088"/>
                  <a:pt x="484604" y="78088"/>
                </a:cubicBezTo>
                <a:close/>
                <a:moveTo>
                  <a:pt x="428980" y="78088"/>
                </a:moveTo>
                <a:cubicBezTo>
                  <a:pt x="423602" y="78088"/>
                  <a:pt x="418224" y="80236"/>
                  <a:pt x="414383" y="84071"/>
                </a:cubicBezTo>
                <a:cubicBezTo>
                  <a:pt x="410541" y="87907"/>
                  <a:pt x="408236" y="93276"/>
                  <a:pt x="408236" y="98646"/>
                </a:cubicBezTo>
                <a:cubicBezTo>
                  <a:pt x="408236" y="104169"/>
                  <a:pt x="410541" y="109538"/>
                  <a:pt x="414383" y="113374"/>
                </a:cubicBezTo>
                <a:cubicBezTo>
                  <a:pt x="418224" y="117209"/>
                  <a:pt x="423602" y="119357"/>
                  <a:pt x="428980" y="119357"/>
                </a:cubicBezTo>
                <a:cubicBezTo>
                  <a:pt x="434512" y="119357"/>
                  <a:pt x="439890" y="117209"/>
                  <a:pt x="443731" y="113374"/>
                </a:cubicBezTo>
                <a:cubicBezTo>
                  <a:pt x="447573" y="109538"/>
                  <a:pt x="449724" y="104169"/>
                  <a:pt x="449724" y="98646"/>
                </a:cubicBezTo>
                <a:cubicBezTo>
                  <a:pt x="449724" y="93276"/>
                  <a:pt x="447573" y="87907"/>
                  <a:pt x="443731" y="84071"/>
                </a:cubicBezTo>
                <a:cubicBezTo>
                  <a:pt x="439890" y="80236"/>
                  <a:pt x="434512" y="78088"/>
                  <a:pt x="428980" y="78088"/>
                </a:cubicBezTo>
                <a:close/>
                <a:moveTo>
                  <a:pt x="373510" y="78088"/>
                </a:moveTo>
                <a:cubicBezTo>
                  <a:pt x="367978" y="78088"/>
                  <a:pt x="362600" y="80236"/>
                  <a:pt x="358759" y="84071"/>
                </a:cubicBezTo>
                <a:cubicBezTo>
                  <a:pt x="354918" y="87907"/>
                  <a:pt x="352766" y="93276"/>
                  <a:pt x="352766" y="98646"/>
                </a:cubicBezTo>
                <a:cubicBezTo>
                  <a:pt x="352766" y="104169"/>
                  <a:pt x="354918" y="109538"/>
                  <a:pt x="358759" y="113374"/>
                </a:cubicBezTo>
                <a:cubicBezTo>
                  <a:pt x="362600" y="117209"/>
                  <a:pt x="367978" y="119357"/>
                  <a:pt x="373510" y="119357"/>
                </a:cubicBezTo>
                <a:cubicBezTo>
                  <a:pt x="378888" y="119357"/>
                  <a:pt x="384266" y="117209"/>
                  <a:pt x="388107" y="113374"/>
                </a:cubicBezTo>
                <a:cubicBezTo>
                  <a:pt x="391949" y="109538"/>
                  <a:pt x="394100" y="104169"/>
                  <a:pt x="394100" y="98646"/>
                </a:cubicBezTo>
                <a:cubicBezTo>
                  <a:pt x="394100" y="93276"/>
                  <a:pt x="391949" y="87907"/>
                  <a:pt x="388107" y="84071"/>
                </a:cubicBezTo>
                <a:cubicBezTo>
                  <a:pt x="384266" y="80236"/>
                  <a:pt x="378888" y="78088"/>
                  <a:pt x="373510" y="78088"/>
                </a:cubicBezTo>
                <a:close/>
                <a:moveTo>
                  <a:pt x="53830" y="52642"/>
                </a:moveTo>
                <a:lnTo>
                  <a:pt x="250026" y="52642"/>
                </a:lnTo>
                <a:lnTo>
                  <a:pt x="250026" y="159265"/>
                </a:lnTo>
                <a:cubicBezTo>
                  <a:pt x="250026" y="179516"/>
                  <a:pt x="257862" y="197926"/>
                  <a:pt x="270614" y="211733"/>
                </a:cubicBezTo>
                <a:cubicBezTo>
                  <a:pt x="265851" y="216029"/>
                  <a:pt x="259398" y="218637"/>
                  <a:pt x="252331" y="218637"/>
                </a:cubicBezTo>
                <a:lnTo>
                  <a:pt x="116054" y="218637"/>
                </a:lnTo>
                <a:lnTo>
                  <a:pt x="112520" y="227995"/>
                </a:lnTo>
                <a:cubicBezTo>
                  <a:pt x="108525" y="238581"/>
                  <a:pt x="98385" y="245638"/>
                  <a:pt x="87016" y="245638"/>
                </a:cubicBezTo>
                <a:cubicBezTo>
                  <a:pt x="75647" y="245638"/>
                  <a:pt x="65506" y="238427"/>
                  <a:pt x="61512" y="227842"/>
                </a:cubicBezTo>
                <a:lnTo>
                  <a:pt x="58593" y="219711"/>
                </a:lnTo>
                <a:lnTo>
                  <a:pt x="49989" y="218484"/>
                </a:lnTo>
                <a:cubicBezTo>
                  <a:pt x="36469" y="216489"/>
                  <a:pt x="26175" y="204830"/>
                  <a:pt x="26175" y="191176"/>
                </a:cubicBezTo>
                <a:lnTo>
                  <a:pt x="26175" y="80103"/>
                </a:lnTo>
                <a:cubicBezTo>
                  <a:pt x="26175" y="64915"/>
                  <a:pt x="38620" y="52642"/>
                  <a:pt x="53830" y="52642"/>
                </a:cubicBezTo>
                <a:close/>
                <a:moveTo>
                  <a:pt x="327413" y="0"/>
                </a:moveTo>
                <a:lnTo>
                  <a:pt x="525938" y="0"/>
                </a:lnTo>
                <a:cubicBezTo>
                  <a:pt x="552520" y="0"/>
                  <a:pt x="574186" y="21632"/>
                  <a:pt x="574186" y="48326"/>
                </a:cubicBezTo>
                <a:lnTo>
                  <a:pt x="574186" y="159245"/>
                </a:lnTo>
                <a:cubicBezTo>
                  <a:pt x="574186" y="179802"/>
                  <a:pt x="560972" y="198212"/>
                  <a:pt x="541457" y="204962"/>
                </a:cubicBezTo>
                <a:lnTo>
                  <a:pt x="536386" y="206650"/>
                </a:lnTo>
                <a:lnTo>
                  <a:pt x="533774" y="211099"/>
                </a:lnTo>
                <a:cubicBezTo>
                  <a:pt x="525016" y="225520"/>
                  <a:pt x="509343" y="234418"/>
                  <a:pt x="492594" y="234418"/>
                </a:cubicBezTo>
                <a:cubicBezTo>
                  <a:pt x="476921" y="234418"/>
                  <a:pt x="462170" y="226747"/>
                  <a:pt x="453258" y="213707"/>
                </a:cubicBezTo>
                <a:lnTo>
                  <a:pt x="448802" y="207570"/>
                </a:lnTo>
                <a:lnTo>
                  <a:pt x="327413" y="207570"/>
                </a:lnTo>
                <a:cubicBezTo>
                  <a:pt x="300677" y="207570"/>
                  <a:pt x="279011" y="185939"/>
                  <a:pt x="279011" y="159245"/>
                </a:cubicBezTo>
                <a:lnTo>
                  <a:pt x="279011" y="48326"/>
                </a:lnTo>
                <a:cubicBezTo>
                  <a:pt x="279011" y="21632"/>
                  <a:pt x="300677" y="0"/>
                  <a:pt x="327413" y="0"/>
                </a:cubicBezTo>
                <a:close/>
              </a:path>
            </a:pathLst>
          </a:custGeom>
          <a:solidFill>
            <a:srgbClr val="003565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143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 animBg="1"/>
      <p:bldP spid="3" grpId="0" animBg="1"/>
      <p:bldP spid="4" grpId="0" animBg="1"/>
      <p:bldP spid="5" grpId="0" animBg="1"/>
      <p:bldP spid="6" grpId="0"/>
      <p:bldP spid="8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特征选取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74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Selection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ED877B-4645-37C3-7E19-B15E7AAE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79" y="1919062"/>
            <a:ext cx="6191588" cy="39435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9A6291-C312-B133-A773-74B811E2EDFA}"/>
              </a:ext>
            </a:extLst>
          </p:cNvPr>
          <p:cNvSpPr txBox="1"/>
          <p:nvPr/>
        </p:nvSpPr>
        <p:spPr>
          <a:xfrm>
            <a:off x="7235400" y="3429000"/>
            <a:ext cx="3822241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600" dirty="0"/>
              <a:t>将变量中的分类变量转换为</a:t>
            </a:r>
            <a:r>
              <a:rPr lang="zh-CN" altLang="zh-CN" sz="1600" b="1" dirty="0"/>
              <a:t>独热编码</a:t>
            </a:r>
            <a:endParaRPr lang="en-US" altLang="zh-CN" sz="1600" b="1" dirty="0"/>
          </a:p>
          <a:p>
            <a:pPr>
              <a:lnSpc>
                <a:spcPct val="150000"/>
              </a:lnSpc>
              <a:defRPr/>
            </a:pPr>
            <a:r>
              <a:rPr lang="zh-CN" altLang="zh-CN" sz="1600" dirty="0"/>
              <a:t>进而计算各变量同活跃度类型变量间的</a:t>
            </a:r>
            <a:r>
              <a:rPr lang="zh-CN" altLang="en-US" sz="1600" b="1" dirty="0"/>
              <a:t>相关系数</a:t>
            </a:r>
            <a:endParaRPr lang="en-US" altLang="zh-CN" sz="1600" b="1" dirty="0"/>
          </a:p>
          <a:p>
            <a:pPr>
              <a:lnSpc>
                <a:spcPct val="150000"/>
              </a:lnSpc>
              <a:defRPr/>
            </a:pPr>
            <a:r>
              <a:rPr lang="zh-CN" altLang="zh-CN" sz="1600" b="1" dirty="0"/>
              <a:t>性别、粉丝数和歌单被收藏数</a:t>
            </a:r>
            <a:r>
              <a:rPr lang="zh-CN" altLang="zh-CN" sz="1600" dirty="0"/>
              <a:t>与活跃度类型的相关性较低</a:t>
            </a:r>
            <a:endParaRPr lang="en-US" altLang="zh-CN" sz="1600" dirty="0"/>
          </a:p>
          <a:p>
            <a:pPr>
              <a:lnSpc>
                <a:spcPct val="150000"/>
              </a:lnSpc>
              <a:defRPr/>
            </a:pPr>
            <a:r>
              <a:rPr lang="zh-CN" altLang="zh-CN" sz="1600" dirty="0"/>
              <a:t>将这三个变量</a:t>
            </a:r>
            <a:r>
              <a:rPr lang="zh-CN" altLang="zh-CN" sz="1600" b="1" dirty="0"/>
              <a:t>剔除</a:t>
            </a:r>
            <a:endParaRPr lang="en-US" altLang="zh-CN" sz="16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9E994E-1747-F26E-3F3A-AB30931FF760}"/>
              </a:ext>
            </a:extLst>
          </p:cNvPr>
          <p:cNvSpPr txBox="1"/>
          <p:nvPr/>
        </p:nvSpPr>
        <p:spPr>
          <a:xfrm>
            <a:off x="7235400" y="25391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变量相关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EFBC2F-52CB-8E8B-1298-CC08D6106002}"/>
              </a:ext>
            </a:extLst>
          </p:cNvPr>
          <p:cNvCxnSpPr>
            <a:cxnSpLocks/>
          </p:cNvCxnSpPr>
          <p:nvPr/>
        </p:nvCxnSpPr>
        <p:spPr>
          <a:xfrm>
            <a:off x="7348917" y="3214927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49B01B68-06BD-ACA5-6EF6-CDE17237BDC4}"/>
              </a:ext>
            </a:extLst>
          </p:cNvPr>
          <p:cNvGrpSpPr/>
          <p:nvPr/>
        </p:nvGrpSpPr>
        <p:grpSpPr>
          <a:xfrm>
            <a:off x="7349344" y="1688116"/>
            <a:ext cx="637001" cy="637001"/>
            <a:chOff x="8866538" y="1548834"/>
            <a:chExt cx="637001" cy="63700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11FCCF-2B8C-1A66-21FA-3DDC57EF3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538" y="1548834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19">
              <a:extLst>
                <a:ext uri="{FF2B5EF4-FFF2-40B4-BE49-F238E27FC236}">
                  <a16:creationId xmlns:a16="http://schemas.microsoft.com/office/drawing/2014/main" id="{CC2F54DF-3627-BC29-F09B-8FE2B644AE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3222" y="1673171"/>
              <a:ext cx="258105" cy="371585"/>
            </a:xfrm>
            <a:custGeom>
              <a:avLst/>
              <a:gdLst>
                <a:gd name="connsiteX0" fmla="*/ 83235 w 402252"/>
                <a:gd name="connsiteY0" fmla="*/ 372661 h 579108"/>
                <a:gd name="connsiteX1" fmla="*/ 139304 w 402252"/>
                <a:gd name="connsiteY1" fmla="*/ 372661 h 579108"/>
                <a:gd name="connsiteX2" fmla="*/ 157994 w 402252"/>
                <a:gd name="connsiteY2" fmla="*/ 418545 h 579108"/>
                <a:gd name="connsiteX3" fmla="*/ 143617 w 402252"/>
                <a:gd name="connsiteY3" fmla="*/ 440053 h 579108"/>
                <a:gd name="connsiteX4" fmla="*/ 123490 w 402252"/>
                <a:gd name="connsiteY4" fmla="*/ 440053 h 579108"/>
                <a:gd name="connsiteX5" fmla="*/ 152244 w 402252"/>
                <a:gd name="connsiteY5" fmla="*/ 541858 h 579108"/>
                <a:gd name="connsiteX6" fmla="*/ 153681 w 402252"/>
                <a:gd name="connsiteY6" fmla="*/ 561932 h 579108"/>
                <a:gd name="connsiteX7" fmla="*/ 143617 w 402252"/>
                <a:gd name="connsiteY7" fmla="*/ 566233 h 579108"/>
                <a:gd name="connsiteX8" fmla="*/ 133554 w 402252"/>
                <a:gd name="connsiteY8" fmla="*/ 561932 h 579108"/>
                <a:gd name="connsiteX9" fmla="*/ 94737 w 402252"/>
                <a:gd name="connsiteY9" fmla="*/ 440053 h 579108"/>
                <a:gd name="connsiteX10" fmla="*/ 78922 w 402252"/>
                <a:gd name="connsiteY10" fmla="*/ 440053 h 579108"/>
                <a:gd name="connsiteX11" fmla="*/ 64546 w 402252"/>
                <a:gd name="connsiteY11" fmla="*/ 418545 h 579108"/>
                <a:gd name="connsiteX12" fmla="*/ 226888 w 402252"/>
                <a:gd name="connsiteY12" fmla="*/ 280933 h 579108"/>
                <a:gd name="connsiteX13" fmla="*/ 282877 w 402252"/>
                <a:gd name="connsiteY13" fmla="*/ 280933 h 579108"/>
                <a:gd name="connsiteX14" fmla="*/ 301540 w 402252"/>
                <a:gd name="connsiteY14" fmla="*/ 326806 h 579108"/>
                <a:gd name="connsiteX15" fmla="*/ 287184 w 402252"/>
                <a:gd name="connsiteY15" fmla="*/ 348309 h 579108"/>
                <a:gd name="connsiteX16" fmla="*/ 265650 w 402252"/>
                <a:gd name="connsiteY16" fmla="*/ 348309 h 579108"/>
                <a:gd name="connsiteX17" fmla="*/ 295797 w 402252"/>
                <a:gd name="connsiteY17" fmla="*/ 450090 h 579108"/>
                <a:gd name="connsiteX18" fmla="*/ 341737 w 402252"/>
                <a:gd name="connsiteY18" fmla="*/ 481628 h 579108"/>
                <a:gd name="connsiteX19" fmla="*/ 402033 w 402252"/>
                <a:gd name="connsiteY19" fmla="*/ 563339 h 579108"/>
                <a:gd name="connsiteX20" fmla="*/ 389112 w 402252"/>
                <a:gd name="connsiteY20" fmla="*/ 579108 h 579108"/>
                <a:gd name="connsiteX21" fmla="*/ 387677 w 402252"/>
                <a:gd name="connsiteY21" fmla="*/ 579108 h 579108"/>
                <a:gd name="connsiteX22" fmla="*/ 373320 w 402252"/>
                <a:gd name="connsiteY22" fmla="*/ 566206 h 579108"/>
                <a:gd name="connsiteX23" fmla="*/ 327381 w 402252"/>
                <a:gd name="connsiteY23" fmla="*/ 507432 h 579108"/>
                <a:gd name="connsiteX24" fmla="*/ 275699 w 402252"/>
                <a:gd name="connsiteY24" fmla="*/ 470160 h 579108"/>
                <a:gd name="connsiteX25" fmla="*/ 236937 w 402252"/>
                <a:gd name="connsiteY25" fmla="*/ 348309 h 579108"/>
                <a:gd name="connsiteX26" fmla="*/ 222581 w 402252"/>
                <a:gd name="connsiteY26" fmla="*/ 348309 h 579108"/>
                <a:gd name="connsiteX27" fmla="*/ 208225 w 402252"/>
                <a:gd name="connsiteY27" fmla="*/ 326806 h 579108"/>
                <a:gd name="connsiteX28" fmla="*/ 93270 w 402252"/>
                <a:gd name="connsiteY28" fmla="*/ 126129 h 579108"/>
                <a:gd name="connsiteX29" fmla="*/ 27263 w 402252"/>
                <a:gd name="connsiteY29" fmla="*/ 197795 h 579108"/>
                <a:gd name="connsiteX30" fmla="*/ 45917 w 402252"/>
                <a:gd name="connsiteY30" fmla="*/ 217861 h 579108"/>
                <a:gd name="connsiteX31" fmla="*/ 66006 w 402252"/>
                <a:gd name="connsiteY31" fmla="*/ 197795 h 579108"/>
                <a:gd name="connsiteX32" fmla="*/ 93270 w 402252"/>
                <a:gd name="connsiteY32" fmla="*/ 163395 h 579108"/>
                <a:gd name="connsiteX33" fmla="*/ 111924 w 402252"/>
                <a:gd name="connsiteY33" fmla="*/ 144762 h 579108"/>
                <a:gd name="connsiteX34" fmla="*/ 93270 w 402252"/>
                <a:gd name="connsiteY34" fmla="*/ 126129 h 579108"/>
                <a:gd name="connsiteX35" fmla="*/ 111924 w 402252"/>
                <a:gd name="connsiteY35" fmla="*/ 91729 h 579108"/>
                <a:gd name="connsiteX36" fmla="*/ 127708 w 402252"/>
                <a:gd name="connsiteY36" fmla="*/ 93163 h 579108"/>
                <a:gd name="connsiteX37" fmla="*/ 124838 w 402252"/>
                <a:gd name="connsiteY37" fmla="*/ 128996 h 579108"/>
                <a:gd name="connsiteX38" fmla="*/ 213804 w 402252"/>
                <a:gd name="connsiteY38" fmla="*/ 269461 h 579108"/>
                <a:gd name="connsiteX39" fmla="*/ 111924 w 402252"/>
                <a:gd name="connsiteY39" fmla="*/ 348293 h 579108"/>
                <a:gd name="connsiteX40" fmla="*/ 0 w 402252"/>
                <a:gd name="connsiteY40" fmla="*/ 220728 h 579108"/>
                <a:gd name="connsiteX41" fmla="*/ 111924 w 402252"/>
                <a:gd name="connsiteY41" fmla="*/ 91729 h 579108"/>
                <a:gd name="connsiteX42" fmla="*/ 245518 w 402252"/>
                <a:gd name="connsiteY42" fmla="*/ 27228 h 579108"/>
                <a:gd name="connsiteX43" fmla="*/ 179542 w 402252"/>
                <a:gd name="connsiteY43" fmla="*/ 98878 h 579108"/>
                <a:gd name="connsiteX44" fmla="*/ 198187 w 402252"/>
                <a:gd name="connsiteY44" fmla="*/ 118941 h 579108"/>
                <a:gd name="connsiteX45" fmla="*/ 218267 w 402252"/>
                <a:gd name="connsiteY45" fmla="*/ 98878 h 579108"/>
                <a:gd name="connsiteX46" fmla="*/ 245518 w 402252"/>
                <a:gd name="connsiteY46" fmla="*/ 64486 h 579108"/>
                <a:gd name="connsiteX47" fmla="*/ 264163 w 402252"/>
                <a:gd name="connsiteY47" fmla="*/ 45857 h 579108"/>
                <a:gd name="connsiteX48" fmla="*/ 245518 w 402252"/>
                <a:gd name="connsiteY48" fmla="*/ 27228 h 579108"/>
                <a:gd name="connsiteX49" fmla="*/ 254123 w 402252"/>
                <a:gd name="connsiteY49" fmla="*/ 0 h 579108"/>
                <a:gd name="connsiteX50" fmla="*/ 365995 w 402252"/>
                <a:gd name="connsiteY50" fmla="*/ 128972 h 579108"/>
                <a:gd name="connsiteX51" fmla="*/ 254123 w 402252"/>
                <a:gd name="connsiteY51" fmla="*/ 257943 h 579108"/>
                <a:gd name="connsiteX52" fmla="*/ 143685 w 402252"/>
                <a:gd name="connsiteY52" fmla="*/ 128972 h 579108"/>
                <a:gd name="connsiteX53" fmla="*/ 254123 w 402252"/>
                <a:gd name="connsiteY53" fmla="*/ 0 h 5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2252" h="579108">
                  <a:moveTo>
                    <a:pt x="83235" y="372661"/>
                  </a:moveTo>
                  <a:lnTo>
                    <a:pt x="139304" y="372661"/>
                  </a:lnTo>
                  <a:lnTo>
                    <a:pt x="157994" y="418545"/>
                  </a:lnTo>
                  <a:cubicBezTo>
                    <a:pt x="162307" y="428582"/>
                    <a:pt x="155119" y="440053"/>
                    <a:pt x="143617" y="440053"/>
                  </a:cubicBezTo>
                  <a:lnTo>
                    <a:pt x="123490" y="440053"/>
                  </a:lnTo>
                  <a:cubicBezTo>
                    <a:pt x="120615" y="467296"/>
                    <a:pt x="123490" y="513180"/>
                    <a:pt x="152244" y="541858"/>
                  </a:cubicBezTo>
                  <a:cubicBezTo>
                    <a:pt x="157994" y="546159"/>
                    <a:pt x="159432" y="556196"/>
                    <a:pt x="153681" y="561932"/>
                  </a:cubicBezTo>
                  <a:cubicBezTo>
                    <a:pt x="150806" y="564799"/>
                    <a:pt x="146493" y="566233"/>
                    <a:pt x="143617" y="566233"/>
                  </a:cubicBezTo>
                  <a:cubicBezTo>
                    <a:pt x="139304" y="566233"/>
                    <a:pt x="136429" y="564799"/>
                    <a:pt x="133554" y="561932"/>
                  </a:cubicBezTo>
                  <a:cubicBezTo>
                    <a:pt x="96174" y="527519"/>
                    <a:pt x="91861" y="473032"/>
                    <a:pt x="94737" y="440053"/>
                  </a:cubicBezTo>
                  <a:lnTo>
                    <a:pt x="78922" y="440053"/>
                  </a:lnTo>
                  <a:cubicBezTo>
                    <a:pt x="67421" y="440053"/>
                    <a:pt x="60233" y="428582"/>
                    <a:pt x="64546" y="418545"/>
                  </a:cubicBezTo>
                  <a:close/>
                  <a:moveTo>
                    <a:pt x="226888" y="280933"/>
                  </a:moveTo>
                  <a:lnTo>
                    <a:pt x="282877" y="280933"/>
                  </a:lnTo>
                  <a:lnTo>
                    <a:pt x="301540" y="326806"/>
                  </a:lnTo>
                  <a:cubicBezTo>
                    <a:pt x="305847" y="336841"/>
                    <a:pt x="298669" y="348309"/>
                    <a:pt x="287184" y="348309"/>
                  </a:cubicBezTo>
                  <a:lnTo>
                    <a:pt x="265650" y="348309"/>
                  </a:lnTo>
                  <a:cubicBezTo>
                    <a:pt x="264214" y="375546"/>
                    <a:pt x="267085" y="422853"/>
                    <a:pt x="295797" y="450090"/>
                  </a:cubicBezTo>
                  <a:cubicBezTo>
                    <a:pt x="311589" y="464426"/>
                    <a:pt x="328816" y="474460"/>
                    <a:pt x="341737" y="481628"/>
                  </a:cubicBezTo>
                  <a:cubicBezTo>
                    <a:pt x="370449" y="498830"/>
                    <a:pt x="397726" y="514599"/>
                    <a:pt x="402033" y="563339"/>
                  </a:cubicBezTo>
                  <a:cubicBezTo>
                    <a:pt x="403468" y="571941"/>
                    <a:pt x="397726" y="579108"/>
                    <a:pt x="389112" y="579108"/>
                  </a:cubicBezTo>
                  <a:cubicBezTo>
                    <a:pt x="389112" y="579108"/>
                    <a:pt x="389112" y="579108"/>
                    <a:pt x="387677" y="579108"/>
                  </a:cubicBezTo>
                  <a:cubicBezTo>
                    <a:pt x="380498" y="579108"/>
                    <a:pt x="374756" y="574808"/>
                    <a:pt x="373320" y="566206"/>
                  </a:cubicBezTo>
                  <a:cubicBezTo>
                    <a:pt x="370449" y="531802"/>
                    <a:pt x="354657" y="523200"/>
                    <a:pt x="327381" y="507432"/>
                  </a:cubicBezTo>
                  <a:cubicBezTo>
                    <a:pt x="313025" y="498830"/>
                    <a:pt x="294362" y="487362"/>
                    <a:pt x="275699" y="470160"/>
                  </a:cubicBezTo>
                  <a:cubicBezTo>
                    <a:pt x="238373" y="435755"/>
                    <a:pt x="235502" y="381281"/>
                    <a:pt x="236937" y="348309"/>
                  </a:cubicBezTo>
                  <a:lnTo>
                    <a:pt x="222581" y="348309"/>
                  </a:lnTo>
                  <a:cubicBezTo>
                    <a:pt x="211096" y="348309"/>
                    <a:pt x="203918" y="336841"/>
                    <a:pt x="208225" y="326806"/>
                  </a:cubicBezTo>
                  <a:close/>
                  <a:moveTo>
                    <a:pt x="93270" y="126129"/>
                  </a:moveTo>
                  <a:cubicBezTo>
                    <a:pt x="55962" y="126129"/>
                    <a:pt x="27263" y="157662"/>
                    <a:pt x="27263" y="197795"/>
                  </a:cubicBezTo>
                  <a:cubicBezTo>
                    <a:pt x="27263" y="209261"/>
                    <a:pt x="35873" y="217861"/>
                    <a:pt x="45917" y="217861"/>
                  </a:cubicBezTo>
                  <a:cubicBezTo>
                    <a:pt x="57397" y="217861"/>
                    <a:pt x="66006" y="209261"/>
                    <a:pt x="66006" y="197795"/>
                  </a:cubicBezTo>
                  <a:cubicBezTo>
                    <a:pt x="66006" y="179162"/>
                    <a:pt x="77486" y="163395"/>
                    <a:pt x="93270" y="163395"/>
                  </a:cubicBezTo>
                  <a:cubicBezTo>
                    <a:pt x="103314" y="163395"/>
                    <a:pt x="111924" y="154795"/>
                    <a:pt x="111924" y="144762"/>
                  </a:cubicBezTo>
                  <a:cubicBezTo>
                    <a:pt x="111924" y="134729"/>
                    <a:pt x="103314" y="126129"/>
                    <a:pt x="93270" y="126129"/>
                  </a:cubicBezTo>
                  <a:close/>
                  <a:moveTo>
                    <a:pt x="111924" y="91729"/>
                  </a:moveTo>
                  <a:cubicBezTo>
                    <a:pt x="117664" y="91729"/>
                    <a:pt x="121968" y="91729"/>
                    <a:pt x="127708" y="93163"/>
                  </a:cubicBezTo>
                  <a:cubicBezTo>
                    <a:pt x="126273" y="104629"/>
                    <a:pt x="124838" y="116096"/>
                    <a:pt x="124838" y="128996"/>
                  </a:cubicBezTo>
                  <a:cubicBezTo>
                    <a:pt x="124838" y="193495"/>
                    <a:pt x="162147" y="249394"/>
                    <a:pt x="213804" y="269461"/>
                  </a:cubicBezTo>
                  <a:cubicBezTo>
                    <a:pt x="198020" y="315327"/>
                    <a:pt x="157842" y="348293"/>
                    <a:pt x="111924" y="348293"/>
                  </a:cubicBezTo>
                  <a:cubicBezTo>
                    <a:pt x="50222" y="348293"/>
                    <a:pt x="0" y="290961"/>
                    <a:pt x="0" y="220728"/>
                  </a:cubicBezTo>
                  <a:cubicBezTo>
                    <a:pt x="0" y="149062"/>
                    <a:pt x="50222" y="91729"/>
                    <a:pt x="111924" y="91729"/>
                  </a:cubicBezTo>
                  <a:close/>
                  <a:moveTo>
                    <a:pt x="245518" y="27228"/>
                  </a:moveTo>
                  <a:cubicBezTo>
                    <a:pt x="208227" y="27228"/>
                    <a:pt x="179542" y="58754"/>
                    <a:pt x="179542" y="98878"/>
                  </a:cubicBezTo>
                  <a:cubicBezTo>
                    <a:pt x="179542" y="110343"/>
                    <a:pt x="188147" y="118941"/>
                    <a:pt x="198187" y="118941"/>
                  </a:cubicBezTo>
                  <a:cubicBezTo>
                    <a:pt x="209661" y="118941"/>
                    <a:pt x="218267" y="110343"/>
                    <a:pt x="218267" y="98878"/>
                  </a:cubicBezTo>
                  <a:cubicBezTo>
                    <a:pt x="218267" y="80249"/>
                    <a:pt x="229741" y="64486"/>
                    <a:pt x="245518" y="64486"/>
                  </a:cubicBezTo>
                  <a:cubicBezTo>
                    <a:pt x="255557" y="64486"/>
                    <a:pt x="264163" y="55888"/>
                    <a:pt x="264163" y="45857"/>
                  </a:cubicBezTo>
                  <a:cubicBezTo>
                    <a:pt x="264163" y="35826"/>
                    <a:pt x="255557" y="27228"/>
                    <a:pt x="245518" y="27228"/>
                  </a:cubicBezTo>
                  <a:close/>
                  <a:moveTo>
                    <a:pt x="254123" y="0"/>
                  </a:moveTo>
                  <a:cubicBezTo>
                    <a:pt x="315796" y="0"/>
                    <a:pt x="365995" y="57321"/>
                    <a:pt x="365995" y="128972"/>
                  </a:cubicBezTo>
                  <a:cubicBezTo>
                    <a:pt x="365995" y="199190"/>
                    <a:pt x="315796" y="257943"/>
                    <a:pt x="254123" y="257943"/>
                  </a:cubicBezTo>
                  <a:cubicBezTo>
                    <a:pt x="193884" y="257943"/>
                    <a:pt x="143685" y="199190"/>
                    <a:pt x="143685" y="128972"/>
                  </a:cubicBezTo>
                  <a:cubicBezTo>
                    <a:pt x="143685" y="57321"/>
                    <a:pt x="193884" y="0"/>
                    <a:pt x="25412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异常值处理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Outlier Handling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DC0DBA-94A0-A6B9-C61B-0DC21083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2" y="1621414"/>
            <a:ext cx="4117449" cy="39679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D87D8F-9CA3-AC87-AE7B-46D10EBF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92" y="1621414"/>
            <a:ext cx="4117449" cy="398845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F74C6AD-C096-9ADB-921B-B4E9C1E2C853}"/>
              </a:ext>
            </a:extLst>
          </p:cNvPr>
          <p:cNvGrpSpPr/>
          <p:nvPr/>
        </p:nvGrpSpPr>
        <p:grpSpPr>
          <a:xfrm>
            <a:off x="874506" y="5692790"/>
            <a:ext cx="693906" cy="679752"/>
            <a:chOff x="712724" y="5621724"/>
            <a:chExt cx="958428" cy="95842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CB7B12-77A7-0458-4D37-2D7E0C07F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724" y="5621724"/>
              <a:ext cx="958428" cy="958428"/>
            </a:xfrm>
            <a:prstGeom prst="ellipse">
              <a:avLst/>
            </a:prstGeom>
            <a:noFill/>
            <a:ln w="38100">
              <a:solidFill>
                <a:srgbClr val="003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217">
              <a:extLst>
                <a:ext uri="{FF2B5EF4-FFF2-40B4-BE49-F238E27FC236}">
                  <a16:creationId xmlns:a16="http://schemas.microsoft.com/office/drawing/2014/main" id="{26E15876-BDF2-1DC7-0822-C48545E30F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7167" y="5878039"/>
              <a:ext cx="429542" cy="436414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356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57B9A7-D134-2003-882E-A98839EFAE20}"/>
              </a:ext>
            </a:extLst>
          </p:cNvPr>
          <p:cNvSpPr txBox="1"/>
          <p:nvPr/>
        </p:nvSpPr>
        <p:spPr>
          <a:xfrm>
            <a:off x="1769904" y="5799884"/>
            <a:ext cx="865219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IQR</a:t>
            </a:r>
            <a:r>
              <a: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方法检测用户创建天数与用户听歌数的离群值，将离群值对应的样本剔除</a:t>
            </a:r>
            <a:endParaRPr lang="en-US" altLang="zh-CN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6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超参数调优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74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Tuning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FB10-D8C0-26F6-BF13-3A8087D51E2D}"/>
              </a:ext>
            </a:extLst>
          </p:cNvPr>
          <p:cNvSpPr txBox="1"/>
          <p:nvPr/>
        </p:nvSpPr>
        <p:spPr>
          <a:xfrm>
            <a:off x="7735021" y="3354406"/>
            <a:ext cx="3371569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/>
              <a:t>使用</a:t>
            </a:r>
            <a:r>
              <a:rPr lang="en-US" altLang="zh-CN" sz="1600" b="1" dirty="0" err="1"/>
              <a:t>LightGBM</a:t>
            </a:r>
            <a:r>
              <a:rPr lang="zh-CN" altLang="en-US" sz="1600" dirty="0"/>
              <a:t>模型训练</a:t>
            </a:r>
            <a:r>
              <a:rPr lang="zh-CN" altLang="en-US" sz="1600" b="1" dirty="0"/>
              <a:t>多分类</a:t>
            </a:r>
            <a:r>
              <a:rPr lang="zh-CN" altLang="en-US" sz="1600" dirty="0"/>
              <a:t>任务</a:t>
            </a:r>
            <a:endParaRPr lang="en-US" altLang="zh-CN" sz="1600" dirty="0"/>
          </a:p>
          <a:p>
            <a:pPr>
              <a:lnSpc>
                <a:spcPct val="150000"/>
              </a:lnSpc>
              <a:defRPr/>
            </a:pPr>
            <a:r>
              <a:rPr lang="zh-CN" altLang="en-US" sz="1600" dirty="0"/>
              <a:t>使用</a:t>
            </a:r>
            <a:r>
              <a:rPr lang="zh-CN" altLang="en-US" sz="1600" b="1" dirty="0"/>
              <a:t>随机网格搜索</a:t>
            </a:r>
            <a:r>
              <a:rPr lang="zh-CN" altLang="en-US" sz="1600" dirty="0"/>
              <a:t>与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折交叉验证</a:t>
            </a:r>
            <a:r>
              <a:rPr lang="zh-CN" altLang="en-US" sz="1600" dirty="0"/>
              <a:t>方法搜寻最优超参数</a:t>
            </a:r>
            <a:endParaRPr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463C8E-0A9C-01AD-1BE1-774E129C07A7}"/>
              </a:ext>
            </a:extLst>
          </p:cNvPr>
          <p:cNvSpPr txBox="1"/>
          <p:nvPr/>
        </p:nvSpPr>
        <p:spPr>
          <a:xfrm>
            <a:off x="7735021" y="2464596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300" dirty="0" err="1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多分类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50E7C15-1A14-53FC-E0D0-4841A44729DC}"/>
              </a:ext>
            </a:extLst>
          </p:cNvPr>
          <p:cNvCxnSpPr>
            <a:cxnSpLocks/>
          </p:cNvCxnSpPr>
          <p:nvPr/>
        </p:nvCxnSpPr>
        <p:spPr>
          <a:xfrm>
            <a:off x="7848538" y="3140333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EB14A5-92D5-0177-9D83-76C970ECC8A4}"/>
              </a:ext>
            </a:extLst>
          </p:cNvPr>
          <p:cNvGrpSpPr/>
          <p:nvPr/>
        </p:nvGrpSpPr>
        <p:grpSpPr>
          <a:xfrm>
            <a:off x="7848538" y="1546689"/>
            <a:ext cx="637001" cy="637001"/>
            <a:chOff x="2391212" y="1716915"/>
            <a:chExt cx="637001" cy="637001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89D71F7-19E0-A502-74B8-AE35264B49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1212" y="1716915"/>
              <a:ext cx="637001" cy="637001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3E892BF7-77CC-67C8-84F1-3BD1DFED50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44059" y="1863766"/>
              <a:ext cx="371585" cy="370746"/>
            </a:xfrm>
            <a:custGeom>
              <a:avLst/>
              <a:gdLst>
                <a:gd name="connsiteX0" fmla="*/ 431085 w 606420"/>
                <a:gd name="connsiteY0" fmla="*/ 322202 h 605052"/>
                <a:gd name="connsiteX1" fmla="*/ 557728 w 606420"/>
                <a:gd name="connsiteY1" fmla="*/ 407383 h 605052"/>
                <a:gd name="connsiteX2" fmla="*/ 574998 w 606420"/>
                <a:gd name="connsiteY2" fmla="*/ 573575 h 605052"/>
                <a:gd name="connsiteX3" fmla="*/ 408523 w 606420"/>
                <a:gd name="connsiteY3" fmla="*/ 556799 h 605052"/>
                <a:gd name="connsiteX4" fmla="*/ 323754 w 606420"/>
                <a:gd name="connsiteY4" fmla="*/ 430000 h 605052"/>
                <a:gd name="connsiteX5" fmla="*/ 431085 w 606420"/>
                <a:gd name="connsiteY5" fmla="*/ 322202 h 605052"/>
                <a:gd name="connsiteX6" fmla="*/ 215789 w 606420"/>
                <a:gd name="connsiteY6" fmla="*/ 212331 h 605052"/>
                <a:gd name="connsiteX7" fmla="*/ 320155 w 606420"/>
                <a:gd name="connsiteY7" fmla="*/ 273617 h 605052"/>
                <a:gd name="connsiteX8" fmla="*/ 215789 w 606420"/>
                <a:gd name="connsiteY8" fmla="*/ 334903 h 605052"/>
                <a:gd name="connsiteX9" fmla="*/ 111423 w 606420"/>
                <a:gd name="connsiteY9" fmla="*/ 273617 h 605052"/>
                <a:gd name="connsiteX10" fmla="*/ 215789 w 606420"/>
                <a:gd name="connsiteY10" fmla="*/ 212331 h 605052"/>
                <a:gd name="connsiteX11" fmla="*/ 215506 w 606420"/>
                <a:gd name="connsiteY11" fmla="*/ 116292 h 605052"/>
                <a:gd name="connsiteX12" fmla="*/ 257845 w 606420"/>
                <a:gd name="connsiteY12" fmla="*/ 158561 h 605052"/>
                <a:gd name="connsiteX13" fmla="*/ 215506 w 606420"/>
                <a:gd name="connsiteY13" fmla="*/ 200830 h 605052"/>
                <a:gd name="connsiteX14" fmla="*/ 173167 w 606420"/>
                <a:gd name="connsiteY14" fmla="*/ 158561 h 605052"/>
                <a:gd name="connsiteX15" fmla="*/ 215506 w 606420"/>
                <a:gd name="connsiteY15" fmla="*/ 116292 h 605052"/>
                <a:gd name="connsiteX16" fmla="*/ 215672 w 606420"/>
                <a:gd name="connsiteY16" fmla="*/ 71194 h 605052"/>
                <a:gd name="connsiteX17" fmla="*/ 71024 w 606420"/>
                <a:gd name="connsiteY17" fmla="*/ 215436 h 605052"/>
                <a:gd name="connsiteX18" fmla="*/ 215672 w 606420"/>
                <a:gd name="connsiteY18" fmla="*/ 359771 h 605052"/>
                <a:gd name="connsiteX19" fmla="*/ 360227 w 606420"/>
                <a:gd name="connsiteY19" fmla="*/ 215436 h 605052"/>
                <a:gd name="connsiteX20" fmla="*/ 215672 w 606420"/>
                <a:gd name="connsiteY20" fmla="*/ 71194 h 605052"/>
                <a:gd name="connsiteX21" fmla="*/ 215672 w 606420"/>
                <a:gd name="connsiteY21" fmla="*/ 0 h 605052"/>
                <a:gd name="connsiteX22" fmla="*/ 431437 w 606420"/>
                <a:gd name="connsiteY22" fmla="*/ 215436 h 605052"/>
                <a:gd name="connsiteX23" fmla="*/ 215765 w 606420"/>
                <a:gd name="connsiteY23" fmla="*/ 430872 h 605052"/>
                <a:gd name="connsiteX24" fmla="*/ 0 w 606420"/>
                <a:gd name="connsiteY24" fmla="*/ 215436 h 605052"/>
                <a:gd name="connsiteX25" fmla="*/ 215672 w 606420"/>
                <a:gd name="connsiteY25" fmla="*/ 0 h 60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420" h="605052">
                  <a:moveTo>
                    <a:pt x="431085" y="322202"/>
                  </a:moveTo>
                  <a:lnTo>
                    <a:pt x="557728" y="407383"/>
                  </a:lnTo>
                  <a:cubicBezTo>
                    <a:pt x="614922" y="445293"/>
                    <a:pt x="623092" y="525470"/>
                    <a:pt x="574998" y="573575"/>
                  </a:cubicBezTo>
                  <a:cubicBezTo>
                    <a:pt x="526903" y="621681"/>
                    <a:pt x="446033" y="613524"/>
                    <a:pt x="408523" y="556799"/>
                  </a:cubicBezTo>
                  <a:lnTo>
                    <a:pt x="323754" y="430000"/>
                  </a:lnTo>
                  <a:cubicBezTo>
                    <a:pt x="370178" y="406642"/>
                    <a:pt x="407873" y="368639"/>
                    <a:pt x="431085" y="322202"/>
                  </a:cubicBezTo>
                  <a:close/>
                  <a:moveTo>
                    <a:pt x="215789" y="212331"/>
                  </a:moveTo>
                  <a:cubicBezTo>
                    <a:pt x="262215" y="212331"/>
                    <a:pt x="302234" y="237365"/>
                    <a:pt x="320155" y="273617"/>
                  </a:cubicBezTo>
                  <a:cubicBezTo>
                    <a:pt x="302049" y="309869"/>
                    <a:pt x="262215" y="334903"/>
                    <a:pt x="215789" y="334903"/>
                  </a:cubicBezTo>
                  <a:cubicBezTo>
                    <a:pt x="169363" y="334903"/>
                    <a:pt x="129529" y="309684"/>
                    <a:pt x="111423" y="273617"/>
                  </a:cubicBezTo>
                  <a:cubicBezTo>
                    <a:pt x="129529" y="237365"/>
                    <a:pt x="169363" y="212331"/>
                    <a:pt x="215789" y="212331"/>
                  </a:cubicBezTo>
                  <a:close/>
                  <a:moveTo>
                    <a:pt x="215506" y="116292"/>
                  </a:moveTo>
                  <a:cubicBezTo>
                    <a:pt x="238889" y="116292"/>
                    <a:pt x="257845" y="135216"/>
                    <a:pt x="257845" y="158561"/>
                  </a:cubicBezTo>
                  <a:cubicBezTo>
                    <a:pt x="257845" y="181906"/>
                    <a:pt x="238889" y="200830"/>
                    <a:pt x="215506" y="200830"/>
                  </a:cubicBezTo>
                  <a:cubicBezTo>
                    <a:pt x="192123" y="200830"/>
                    <a:pt x="173167" y="181906"/>
                    <a:pt x="173167" y="158561"/>
                  </a:cubicBezTo>
                  <a:cubicBezTo>
                    <a:pt x="173167" y="135216"/>
                    <a:pt x="192123" y="116292"/>
                    <a:pt x="215506" y="116292"/>
                  </a:cubicBezTo>
                  <a:close/>
                  <a:moveTo>
                    <a:pt x="215672" y="71194"/>
                  </a:moveTo>
                  <a:cubicBezTo>
                    <a:pt x="135828" y="71194"/>
                    <a:pt x="71024" y="135714"/>
                    <a:pt x="71024" y="215436"/>
                  </a:cubicBezTo>
                  <a:cubicBezTo>
                    <a:pt x="71024" y="295158"/>
                    <a:pt x="135828" y="359771"/>
                    <a:pt x="215672" y="359771"/>
                  </a:cubicBezTo>
                  <a:cubicBezTo>
                    <a:pt x="295516" y="359771"/>
                    <a:pt x="360227" y="295158"/>
                    <a:pt x="360227" y="215436"/>
                  </a:cubicBezTo>
                  <a:cubicBezTo>
                    <a:pt x="360227" y="135714"/>
                    <a:pt x="295516" y="71194"/>
                    <a:pt x="215672" y="71194"/>
                  </a:cubicBezTo>
                  <a:close/>
                  <a:moveTo>
                    <a:pt x="215672" y="0"/>
                  </a:moveTo>
                  <a:cubicBezTo>
                    <a:pt x="334882" y="0"/>
                    <a:pt x="431437" y="96501"/>
                    <a:pt x="431437" y="215436"/>
                  </a:cubicBezTo>
                  <a:cubicBezTo>
                    <a:pt x="431437" y="334463"/>
                    <a:pt x="334974" y="430872"/>
                    <a:pt x="215765" y="430872"/>
                  </a:cubicBezTo>
                  <a:cubicBezTo>
                    <a:pt x="96555" y="430872"/>
                    <a:pt x="0" y="334371"/>
                    <a:pt x="0" y="215436"/>
                  </a:cubicBezTo>
                  <a:cubicBezTo>
                    <a:pt x="0" y="96501"/>
                    <a:pt x="96463" y="0"/>
                    <a:pt x="215672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C11FB6A-6FB1-34BE-447C-4B0B32236DA9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tidymodels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形 21" descr="拼图">
            <a:extLst>
              <a:ext uri="{FF2B5EF4-FFF2-40B4-BE49-F238E27FC236}">
                <a16:creationId xmlns:a16="http://schemas.microsoft.com/office/drawing/2014/main" id="{7FD69F03-9762-6F70-3CD7-85133F09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70199FA-6C3C-06FA-E4E3-4C6890476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56" y="1546689"/>
            <a:ext cx="6425219" cy="41639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721CD9-9938-9255-97F7-8C2AEE9E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110" y="1566476"/>
            <a:ext cx="6252437" cy="42136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C0BF2B-41B0-400D-F175-4AD527BC7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" b="488"/>
          <a:stretch/>
        </p:blipFill>
        <p:spPr>
          <a:xfrm>
            <a:off x="7822308" y="4844390"/>
            <a:ext cx="2909923" cy="13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1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/>
      <p:bldP spid="3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模型应用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Application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1FC17B-DB76-2B03-3073-24017E3B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46" y="1895881"/>
            <a:ext cx="6202806" cy="40166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CA09A6-D099-C7BD-C7B6-5F49EA02F05F}"/>
              </a:ext>
            </a:extLst>
          </p:cNvPr>
          <p:cNvSpPr txBox="1"/>
          <p:nvPr/>
        </p:nvSpPr>
        <p:spPr>
          <a:xfrm>
            <a:off x="7560652" y="3853206"/>
            <a:ext cx="3822241" cy="149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使用训练好的模型对测试集预测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预测概率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如右图所示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8E11AE-2A04-1057-8D86-CBF69DD7FD83}"/>
              </a:ext>
            </a:extLst>
          </p:cNvPr>
          <p:cNvSpPr txBox="1"/>
          <p:nvPr/>
        </p:nvSpPr>
        <p:spPr>
          <a:xfrm>
            <a:off x="7560652" y="296339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3CA870-CDA4-1377-2CAA-773BACDE42A9}"/>
              </a:ext>
            </a:extLst>
          </p:cNvPr>
          <p:cNvCxnSpPr>
            <a:cxnSpLocks/>
          </p:cNvCxnSpPr>
          <p:nvPr/>
        </p:nvCxnSpPr>
        <p:spPr>
          <a:xfrm>
            <a:off x="7674169" y="3639133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B45A8E-5EE3-6557-2CF7-53D2A4A13C5B}"/>
              </a:ext>
            </a:extLst>
          </p:cNvPr>
          <p:cNvGrpSpPr/>
          <p:nvPr/>
        </p:nvGrpSpPr>
        <p:grpSpPr>
          <a:xfrm>
            <a:off x="7674596" y="2112322"/>
            <a:ext cx="637001" cy="637001"/>
            <a:chOff x="8866538" y="1548834"/>
            <a:chExt cx="637001" cy="63700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6D6C6B6-D03E-3C45-5D15-A13AE0ED3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66538" y="1548834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19">
              <a:extLst>
                <a:ext uri="{FF2B5EF4-FFF2-40B4-BE49-F238E27FC236}">
                  <a16:creationId xmlns:a16="http://schemas.microsoft.com/office/drawing/2014/main" id="{A8686E3E-329A-0E2C-430E-7BDB334896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3222" y="1673171"/>
              <a:ext cx="258105" cy="371585"/>
            </a:xfrm>
            <a:custGeom>
              <a:avLst/>
              <a:gdLst>
                <a:gd name="connsiteX0" fmla="*/ 83235 w 402252"/>
                <a:gd name="connsiteY0" fmla="*/ 372661 h 579108"/>
                <a:gd name="connsiteX1" fmla="*/ 139304 w 402252"/>
                <a:gd name="connsiteY1" fmla="*/ 372661 h 579108"/>
                <a:gd name="connsiteX2" fmla="*/ 157994 w 402252"/>
                <a:gd name="connsiteY2" fmla="*/ 418545 h 579108"/>
                <a:gd name="connsiteX3" fmla="*/ 143617 w 402252"/>
                <a:gd name="connsiteY3" fmla="*/ 440053 h 579108"/>
                <a:gd name="connsiteX4" fmla="*/ 123490 w 402252"/>
                <a:gd name="connsiteY4" fmla="*/ 440053 h 579108"/>
                <a:gd name="connsiteX5" fmla="*/ 152244 w 402252"/>
                <a:gd name="connsiteY5" fmla="*/ 541858 h 579108"/>
                <a:gd name="connsiteX6" fmla="*/ 153681 w 402252"/>
                <a:gd name="connsiteY6" fmla="*/ 561932 h 579108"/>
                <a:gd name="connsiteX7" fmla="*/ 143617 w 402252"/>
                <a:gd name="connsiteY7" fmla="*/ 566233 h 579108"/>
                <a:gd name="connsiteX8" fmla="*/ 133554 w 402252"/>
                <a:gd name="connsiteY8" fmla="*/ 561932 h 579108"/>
                <a:gd name="connsiteX9" fmla="*/ 94737 w 402252"/>
                <a:gd name="connsiteY9" fmla="*/ 440053 h 579108"/>
                <a:gd name="connsiteX10" fmla="*/ 78922 w 402252"/>
                <a:gd name="connsiteY10" fmla="*/ 440053 h 579108"/>
                <a:gd name="connsiteX11" fmla="*/ 64546 w 402252"/>
                <a:gd name="connsiteY11" fmla="*/ 418545 h 579108"/>
                <a:gd name="connsiteX12" fmla="*/ 226888 w 402252"/>
                <a:gd name="connsiteY12" fmla="*/ 280933 h 579108"/>
                <a:gd name="connsiteX13" fmla="*/ 282877 w 402252"/>
                <a:gd name="connsiteY13" fmla="*/ 280933 h 579108"/>
                <a:gd name="connsiteX14" fmla="*/ 301540 w 402252"/>
                <a:gd name="connsiteY14" fmla="*/ 326806 h 579108"/>
                <a:gd name="connsiteX15" fmla="*/ 287184 w 402252"/>
                <a:gd name="connsiteY15" fmla="*/ 348309 h 579108"/>
                <a:gd name="connsiteX16" fmla="*/ 265650 w 402252"/>
                <a:gd name="connsiteY16" fmla="*/ 348309 h 579108"/>
                <a:gd name="connsiteX17" fmla="*/ 295797 w 402252"/>
                <a:gd name="connsiteY17" fmla="*/ 450090 h 579108"/>
                <a:gd name="connsiteX18" fmla="*/ 341737 w 402252"/>
                <a:gd name="connsiteY18" fmla="*/ 481628 h 579108"/>
                <a:gd name="connsiteX19" fmla="*/ 402033 w 402252"/>
                <a:gd name="connsiteY19" fmla="*/ 563339 h 579108"/>
                <a:gd name="connsiteX20" fmla="*/ 389112 w 402252"/>
                <a:gd name="connsiteY20" fmla="*/ 579108 h 579108"/>
                <a:gd name="connsiteX21" fmla="*/ 387677 w 402252"/>
                <a:gd name="connsiteY21" fmla="*/ 579108 h 579108"/>
                <a:gd name="connsiteX22" fmla="*/ 373320 w 402252"/>
                <a:gd name="connsiteY22" fmla="*/ 566206 h 579108"/>
                <a:gd name="connsiteX23" fmla="*/ 327381 w 402252"/>
                <a:gd name="connsiteY23" fmla="*/ 507432 h 579108"/>
                <a:gd name="connsiteX24" fmla="*/ 275699 w 402252"/>
                <a:gd name="connsiteY24" fmla="*/ 470160 h 579108"/>
                <a:gd name="connsiteX25" fmla="*/ 236937 w 402252"/>
                <a:gd name="connsiteY25" fmla="*/ 348309 h 579108"/>
                <a:gd name="connsiteX26" fmla="*/ 222581 w 402252"/>
                <a:gd name="connsiteY26" fmla="*/ 348309 h 579108"/>
                <a:gd name="connsiteX27" fmla="*/ 208225 w 402252"/>
                <a:gd name="connsiteY27" fmla="*/ 326806 h 579108"/>
                <a:gd name="connsiteX28" fmla="*/ 93270 w 402252"/>
                <a:gd name="connsiteY28" fmla="*/ 126129 h 579108"/>
                <a:gd name="connsiteX29" fmla="*/ 27263 w 402252"/>
                <a:gd name="connsiteY29" fmla="*/ 197795 h 579108"/>
                <a:gd name="connsiteX30" fmla="*/ 45917 w 402252"/>
                <a:gd name="connsiteY30" fmla="*/ 217861 h 579108"/>
                <a:gd name="connsiteX31" fmla="*/ 66006 w 402252"/>
                <a:gd name="connsiteY31" fmla="*/ 197795 h 579108"/>
                <a:gd name="connsiteX32" fmla="*/ 93270 w 402252"/>
                <a:gd name="connsiteY32" fmla="*/ 163395 h 579108"/>
                <a:gd name="connsiteX33" fmla="*/ 111924 w 402252"/>
                <a:gd name="connsiteY33" fmla="*/ 144762 h 579108"/>
                <a:gd name="connsiteX34" fmla="*/ 93270 w 402252"/>
                <a:gd name="connsiteY34" fmla="*/ 126129 h 579108"/>
                <a:gd name="connsiteX35" fmla="*/ 111924 w 402252"/>
                <a:gd name="connsiteY35" fmla="*/ 91729 h 579108"/>
                <a:gd name="connsiteX36" fmla="*/ 127708 w 402252"/>
                <a:gd name="connsiteY36" fmla="*/ 93163 h 579108"/>
                <a:gd name="connsiteX37" fmla="*/ 124838 w 402252"/>
                <a:gd name="connsiteY37" fmla="*/ 128996 h 579108"/>
                <a:gd name="connsiteX38" fmla="*/ 213804 w 402252"/>
                <a:gd name="connsiteY38" fmla="*/ 269461 h 579108"/>
                <a:gd name="connsiteX39" fmla="*/ 111924 w 402252"/>
                <a:gd name="connsiteY39" fmla="*/ 348293 h 579108"/>
                <a:gd name="connsiteX40" fmla="*/ 0 w 402252"/>
                <a:gd name="connsiteY40" fmla="*/ 220728 h 579108"/>
                <a:gd name="connsiteX41" fmla="*/ 111924 w 402252"/>
                <a:gd name="connsiteY41" fmla="*/ 91729 h 579108"/>
                <a:gd name="connsiteX42" fmla="*/ 245518 w 402252"/>
                <a:gd name="connsiteY42" fmla="*/ 27228 h 579108"/>
                <a:gd name="connsiteX43" fmla="*/ 179542 w 402252"/>
                <a:gd name="connsiteY43" fmla="*/ 98878 h 579108"/>
                <a:gd name="connsiteX44" fmla="*/ 198187 w 402252"/>
                <a:gd name="connsiteY44" fmla="*/ 118941 h 579108"/>
                <a:gd name="connsiteX45" fmla="*/ 218267 w 402252"/>
                <a:gd name="connsiteY45" fmla="*/ 98878 h 579108"/>
                <a:gd name="connsiteX46" fmla="*/ 245518 w 402252"/>
                <a:gd name="connsiteY46" fmla="*/ 64486 h 579108"/>
                <a:gd name="connsiteX47" fmla="*/ 264163 w 402252"/>
                <a:gd name="connsiteY47" fmla="*/ 45857 h 579108"/>
                <a:gd name="connsiteX48" fmla="*/ 245518 w 402252"/>
                <a:gd name="connsiteY48" fmla="*/ 27228 h 579108"/>
                <a:gd name="connsiteX49" fmla="*/ 254123 w 402252"/>
                <a:gd name="connsiteY49" fmla="*/ 0 h 579108"/>
                <a:gd name="connsiteX50" fmla="*/ 365995 w 402252"/>
                <a:gd name="connsiteY50" fmla="*/ 128972 h 579108"/>
                <a:gd name="connsiteX51" fmla="*/ 254123 w 402252"/>
                <a:gd name="connsiteY51" fmla="*/ 257943 h 579108"/>
                <a:gd name="connsiteX52" fmla="*/ 143685 w 402252"/>
                <a:gd name="connsiteY52" fmla="*/ 128972 h 579108"/>
                <a:gd name="connsiteX53" fmla="*/ 254123 w 402252"/>
                <a:gd name="connsiteY53" fmla="*/ 0 h 5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2252" h="579108">
                  <a:moveTo>
                    <a:pt x="83235" y="372661"/>
                  </a:moveTo>
                  <a:lnTo>
                    <a:pt x="139304" y="372661"/>
                  </a:lnTo>
                  <a:lnTo>
                    <a:pt x="157994" y="418545"/>
                  </a:lnTo>
                  <a:cubicBezTo>
                    <a:pt x="162307" y="428582"/>
                    <a:pt x="155119" y="440053"/>
                    <a:pt x="143617" y="440053"/>
                  </a:cubicBezTo>
                  <a:lnTo>
                    <a:pt x="123490" y="440053"/>
                  </a:lnTo>
                  <a:cubicBezTo>
                    <a:pt x="120615" y="467296"/>
                    <a:pt x="123490" y="513180"/>
                    <a:pt x="152244" y="541858"/>
                  </a:cubicBezTo>
                  <a:cubicBezTo>
                    <a:pt x="157994" y="546159"/>
                    <a:pt x="159432" y="556196"/>
                    <a:pt x="153681" y="561932"/>
                  </a:cubicBezTo>
                  <a:cubicBezTo>
                    <a:pt x="150806" y="564799"/>
                    <a:pt x="146493" y="566233"/>
                    <a:pt x="143617" y="566233"/>
                  </a:cubicBezTo>
                  <a:cubicBezTo>
                    <a:pt x="139304" y="566233"/>
                    <a:pt x="136429" y="564799"/>
                    <a:pt x="133554" y="561932"/>
                  </a:cubicBezTo>
                  <a:cubicBezTo>
                    <a:pt x="96174" y="527519"/>
                    <a:pt x="91861" y="473032"/>
                    <a:pt x="94737" y="440053"/>
                  </a:cubicBezTo>
                  <a:lnTo>
                    <a:pt x="78922" y="440053"/>
                  </a:lnTo>
                  <a:cubicBezTo>
                    <a:pt x="67421" y="440053"/>
                    <a:pt x="60233" y="428582"/>
                    <a:pt x="64546" y="418545"/>
                  </a:cubicBezTo>
                  <a:close/>
                  <a:moveTo>
                    <a:pt x="226888" y="280933"/>
                  </a:moveTo>
                  <a:lnTo>
                    <a:pt x="282877" y="280933"/>
                  </a:lnTo>
                  <a:lnTo>
                    <a:pt x="301540" y="326806"/>
                  </a:lnTo>
                  <a:cubicBezTo>
                    <a:pt x="305847" y="336841"/>
                    <a:pt x="298669" y="348309"/>
                    <a:pt x="287184" y="348309"/>
                  </a:cubicBezTo>
                  <a:lnTo>
                    <a:pt x="265650" y="348309"/>
                  </a:lnTo>
                  <a:cubicBezTo>
                    <a:pt x="264214" y="375546"/>
                    <a:pt x="267085" y="422853"/>
                    <a:pt x="295797" y="450090"/>
                  </a:cubicBezTo>
                  <a:cubicBezTo>
                    <a:pt x="311589" y="464426"/>
                    <a:pt x="328816" y="474460"/>
                    <a:pt x="341737" y="481628"/>
                  </a:cubicBezTo>
                  <a:cubicBezTo>
                    <a:pt x="370449" y="498830"/>
                    <a:pt x="397726" y="514599"/>
                    <a:pt x="402033" y="563339"/>
                  </a:cubicBezTo>
                  <a:cubicBezTo>
                    <a:pt x="403468" y="571941"/>
                    <a:pt x="397726" y="579108"/>
                    <a:pt x="389112" y="579108"/>
                  </a:cubicBezTo>
                  <a:cubicBezTo>
                    <a:pt x="389112" y="579108"/>
                    <a:pt x="389112" y="579108"/>
                    <a:pt x="387677" y="579108"/>
                  </a:cubicBezTo>
                  <a:cubicBezTo>
                    <a:pt x="380498" y="579108"/>
                    <a:pt x="374756" y="574808"/>
                    <a:pt x="373320" y="566206"/>
                  </a:cubicBezTo>
                  <a:cubicBezTo>
                    <a:pt x="370449" y="531802"/>
                    <a:pt x="354657" y="523200"/>
                    <a:pt x="327381" y="507432"/>
                  </a:cubicBezTo>
                  <a:cubicBezTo>
                    <a:pt x="313025" y="498830"/>
                    <a:pt x="294362" y="487362"/>
                    <a:pt x="275699" y="470160"/>
                  </a:cubicBezTo>
                  <a:cubicBezTo>
                    <a:pt x="238373" y="435755"/>
                    <a:pt x="235502" y="381281"/>
                    <a:pt x="236937" y="348309"/>
                  </a:cubicBezTo>
                  <a:lnTo>
                    <a:pt x="222581" y="348309"/>
                  </a:lnTo>
                  <a:cubicBezTo>
                    <a:pt x="211096" y="348309"/>
                    <a:pt x="203918" y="336841"/>
                    <a:pt x="208225" y="326806"/>
                  </a:cubicBezTo>
                  <a:close/>
                  <a:moveTo>
                    <a:pt x="93270" y="126129"/>
                  </a:moveTo>
                  <a:cubicBezTo>
                    <a:pt x="55962" y="126129"/>
                    <a:pt x="27263" y="157662"/>
                    <a:pt x="27263" y="197795"/>
                  </a:cubicBezTo>
                  <a:cubicBezTo>
                    <a:pt x="27263" y="209261"/>
                    <a:pt x="35873" y="217861"/>
                    <a:pt x="45917" y="217861"/>
                  </a:cubicBezTo>
                  <a:cubicBezTo>
                    <a:pt x="57397" y="217861"/>
                    <a:pt x="66006" y="209261"/>
                    <a:pt x="66006" y="197795"/>
                  </a:cubicBezTo>
                  <a:cubicBezTo>
                    <a:pt x="66006" y="179162"/>
                    <a:pt x="77486" y="163395"/>
                    <a:pt x="93270" y="163395"/>
                  </a:cubicBezTo>
                  <a:cubicBezTo>
                    <a:pt x="103314" y="163395"/>
                    <a:pt x="111924" y="154795"/>
                    <a:pt x="111924" y="144762"/>
                  </a:cubicBezTo>
                  <a:cubicBezTo>
                    <a:pt x="111924" y="134729"/>
                    <a:pt x="103314" y="126129"/>
                    <a:pt x="93270" y="126129"/>
                  </a:cubicBezTo>
                  <a:close/>
                  <a:moveTo>
                    <a:pt x="111924" y="91729"/>
                  </a:moveTo>
                  <a:cubicBezTo>
                    <a:pt x="117664" y="91729"/>
                    <a:pt x="121968" y="91729"/>
                    <a:pt x="127708" y="93163"/>
                  </a:cubicBezTo>
                  <a:cubicBezTo>
                    <a:pt x="126273" y="104629"/>
                    <a:pt x="124838" y="116096"/>
                    <a:pt x="124838" y="128996"/>
                  </a:cubicBezTo>
                  <a:cubicBezTo>
                    <a:pt x="124838" y="193495"/>
                    <a:pt x="162147" y="249394"/>
                    <a:pt x="213804" y="269461"/>
                  </a:cubicBezTo>
                  <a:cubicBezTo>
                    <a:pt x="198020" y="315327"/>
                    <a:pt x="157842" y="348293"/>
                    <a:pt x="111924" y="348293"/>
                  </a:cubicBezTo>
                  <a:cubicBezTo>
                    <a:pt x="50222" y="348293"/>
                    <a:pt x="0" y="290961"/>
                    <a:pt x="0" y="220728"/>
                  </a:cubicBezTo>
                  <a:cubicBezTo>
                    <a:pt x="0" y="149062"/>
                    <a:pt x="50222" y="91729"/>
                    <a:pt x="111924" y="91729"/>
                  </a:cubicBezTo>
                  <a:close/>
                  <a:moveTo>
                    <a:pt x="245518" y="27228"/>
                  </a:moveTo>
                  <a:cubicBezTo>
                    <a:pt x="208227" y="27228"/>
                    <a:pt x="179542" y="58754"/>
                    <a:pt x="179542" y="98878"/>
                  </a:cubicBezTo>
                  <a:cubicBezTo>
                    <a:pt x="179542" y="110343"/>
                    <a:pt x="188147" y="118941"/>
                    <a:pt x="198187" y="118941"/>
                  </a:cubicBezTo>
                  <a:cubicBezTo>
                    <a:pt x="209661" y="118941"/>
                    <a:pt x="218267" y="110343"/>
                    <a:pt x="218267" y="98878"/>
                  </a:cubicBezTo>
                  <a:cubicBezTo>
                    <a:pt x="218267" y="80249"/>
                    <a:pt x="229741" y="64486"/>
                    <a:pt x="245518" y="64486"/>
                  </a:cubicBezTo>
                  <a:cubicBezTo>
                    <a:pt x="255557" y="64486"/>
                    <a:pt x="264163" y="55888"/>
                    <a:pt x="264163" y="45857"/>
                  </a:cubicBezTo>
                  <a:cubicBezTo>
                    <a:pt x="264163" y="35826"/>
                    <a:pt x="255557" y="27228"/>
                    <a:pt x="245518" y="27228"/>
                  </a:cubicBezTo>
                  <a:close/>
                  <a:moveTo>
                    <a:pt x="254123" y="0"/>
                  </a:moveTo>
                  <a:cubicBezTo>
                    <a:pt x="315796" y="0"/>
                    <a:pt x="365995" y="57321"/>
                    <a:pt x="365995" y="128972"/>
                  </a:cubicBezTo>
                  <a:cubicBezTo>
                    <a:pt x="365995" y="199190"/>
                    <a:pt x="315796" y="257943"/>
                    <a:pt x="254123" y="257943"/>
                  </a:cubicBezTo>
                  <a:cubicBezTo>
                    <a:pt x="193884" y="257943"/>
                    <a:pt x="143685" y="199190"/>
                    <a:pt x="143685" y="128972"/>
                  </a:cubicBezTo>
                  <a:cubicBezTo>
                    <a:pt x="143685" y="57321"/>
                    <a:pt x="193884" y="0"/>
                    <a:pt x="25412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53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模型评估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1581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D26749-7DE1-9626-0CD1-6EA73F87C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67" r="54418"/>
          <a:stretch/>
        </p:blipFill>
        <p:spPr>
          <a:xfrm>
            <a:off x="8095948" y="1189674"/>
            <a:ext cx="3579576" cy="5199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5D4033-C65C-97D8-E8A2-BC72764E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95" y="3691514"/>
            <a:ext cx="6964973" cy="29295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103E1D-A881-ECF5-69BE-3C1177C7EF24}"/>
              </a:ext>
            </a:extLst>
          </p:cNvPr>
          <p:cNvSpPr txBox="1"/>
          <p:nvPr/>
        </p:nvSpPr>
        <p:spPr>
          <a:xfrm>
            <a:off x="3685865" y="1475598"/>
            <a:ext cx="3822241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/>
              <a:t>混淆矩阵</a:t>
            </a:r>
            <a:endParaRPr lang="en-US" altLang="zh-CN" sz="1600" dirty="0"/>
          </a:p>
          <a:p>
            <a:pPr>
              <a:lnSpc>
                <a:spcPct val="150000"/>
              </a:lnSpc>
              <a:defRPr/>
            </a:pPr>
            <a:r>
              <a:rPr lang="zh-CN" altLang="en-US" sz="1600" dirty="0"/>
              <a:t>准确率</a:t>
            </a:r>
            <a:r>
              <a:rPr lang="en-US" altLang="zh-CN" sz="1600" dirty="0"/>
              <a:t>-</a:t>
            </a:r>
            <a:r>
              <a:rPr lang="en-US" altLang="zh-CN" sz="1600" b="1" dirty="0"/>
              <a:t>0.957 </a:t>
            </a:r>
            <a:r>
              <a:rPr lang="en-US" altLang="zh-CN" sz="1600" dirty="0"/>
              <a:t>   Kappa</a:t>
            </a:r>
            <a:r>
              <a:rPr lang="zh-CN" altLang="en-US" sz="1600" dirty="0"/>
              <a:t>值</a:t>
            </a:r>
            <a:r>
              <a:rPr lang="en-US" altLang="zh-CN" sz="1600" dirty="0"/>
              <a:t>-</a:t>
            </a:r>
            <a:r>
              <a:rPr lang="en-US" altLang="zh-CN" sz="1600" b="1" dirty="0"/>
              <a:t>0.927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F1-</a:t>
            </a:r>
            <a:r>
              <a:rPr lang="en-US" altLang="zh-CN" sz="1600" b="1" dirty="0"/>
              <a:t>0.951</a:t>
            </a:r>
            <a:r>
              <a:rPr lang="en-US" altLang="zh-CN" sz="1600" dirty="0"/>
              <a:t>           AUC-</a:t>
            </a:r>
            <a:r>
              <a:rPr lang="en-US" altLang="zh-CN" sz="1600" b="1" dirty="0"/>
              <a:t>0.996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ROC</a:t>
            </a:r>
            <a:r>
              <a:rPr lang="zh-CN" altLang="en-US" sz="1600" dirty="0"/>
              <a:t>曲线</a:t>
            </a:r>
            <a:endParaRPr lang="en-US" altLang="zh-CN" sz="1600" dirty="0"/>
          </a:p>
          <a:p>
            <a:pPr>
              <a:lnSpc>
                <a:spcPct val="150000"/>
              </a:lnSpc>
              <a:defRPr/>
            </a:pPr>
            <a:r>
              <a:rPr lang="zh-CN" altLang="en-US" sz="1600" b="1" dirty="0"/>
              <a:t>模型的预测效果较好</a:t>
            </a:r>
            <a:endParaRPr lang="en-US" altLang="zh-CN" sz="16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B0F5C2-3BE2-24AD-305B-EA523F8C4319}"/>
              </a:ext>
            </a:extLst>
          </p:cNvPr>
          <p:cNvSpPr txBox="1"/>
          <p:nvPr/>
        </p:nvSpPr>
        <p:spPr>
          <a:xfrm>
            <a:off x="1693168" y="263193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模型评估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B0019D-7205-A1EC-D2AE-36ED9B439250}"/>
              </a:ext>
            </a:extLst>
          </p:cNvPr>
          <p:cNvCxnSpPr>
            <a:cxnSpLocks/>
          </p:cNvCxnSpPr>
          <p:nvPr/>
        </p:nvCxnSpPr>
        <p:spPr>
          <a:xfrm>
            <a:off x="3329484" y="1566235"/>
            <a:ext cx="0" cy="1496414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形 20" descr="靶心">
            <a:extLst>
              <a:ext uri="{FF2B5EF4-FFF2-40B4-BE49-F238E27FC236}">
                <a16:creationId xmlns:a16="http://schemas.microsoft.com/office/drawing/2014/main" id="{BFE256A7-3E7F-6878-3305-31DAE17D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9321" y="1775796"/>
            <a:ext cx="670512" cy="6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模型解释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-SHAP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Explanation-SHAP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6CCAE0-4A44-8E60-FCA5-A1D344D9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46" y="1378842"/>
            <a:ext cx="4578350" cy="4927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0E673E-A6C0-CADE-7A76-FFB4422C4C3F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DALEXtra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拼图">
            <a:extLst>
              <a:ext uri="{FF2B5EF4-FFF2-40B4-BE49-F238E27FC236}">
                <a16:creationId xmlns:a16="http://schemas.microsoft.com/office/drawing/2014/main" id="{765A5131-9367-A850-7028-A8293455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03E497-3CCB-65FA-2E37-A39F7A347F14}"/>
              </a:ext>
            </a:extLst>
          </p:cNvPr>
          <p:cNvSpPr txBox="1"/>
          <p:nvPr/>
        </p:nvSpPr>
        <p:spPr>
          <a:xfrm>
            <a:off x="6755029" y="2105520"/>
            <a:ext cx="400135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值是一种描述模型对特定数据点进行预测时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特征的“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”或“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重要性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”的方法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解释每个特征变量是如何影响模型的预测值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4B41EA-647D-208A-B686-3CCA07711BAA}"/>
              </a:ext>
            </a:extLst>
          </p:cNvPr>
          <p:cNvSpPr txBox="1"/>
          <p:nvPr/>
        </p:nvSpPr>
        <p:spPr>
          <a:xfrm>
            <a:off x="6755029" y="135277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45B018E-E050-0013-8091-6A12DBFC192F}"/>
              </a:ext>
            </a:extLst>
          </p:cNvPr>
          <p:cNvCxnSpPr>
            <a:cxnSpLocks/>
          </p:cNvCxnSpPr>
          <p:nvPr/>
        </p:nvCxnSpPr>
        <p:spPr>
          <a:xfrm>
            <a:off x="6851265" y="1990531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BF7DF52-6871-E0C8-ECEF-B145B6044EAB}"/>
              </a:ext>
            </a:extLst>
          </p:cNvPr>
          <p:cNvGrpSpPr/>
          <p:nvPr/>
        </p:nvGrpSpPr>
        <p:grpSpPr>
          <a:xfrm>
            <a:off x="6835648" y="4183565"/>
            <a:ext cx="637001" cy="637001"/>
            <a:chOff x="2391212" y="1716915"/>
            <a:chExt cx="637001" cy="63700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9AE02D7-5E4B-9110-25EA-4C97EA49F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1212" y="1716915"/>
              <a:ext cx="637001" cy="637001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42AAA6BE-5161-1BCB-D687-0AB9DBE6DE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44059" y="1863766"/>
              <a:ext cx="371585" cy="370746"/>
            </a:xfrm>
            <a:custGeom>
              <a:avLst/>
              <a:gdLst>
                <a:gd name="connsiteX0" fmla="*/ 431085 w 606420"/>
                <a:gd name="connsiteY0" fmla="*/ 322202 h 605052"/>
                <a:gd name="connsiteX1" fmla="*/ 557728 w 606420"/>
                <a:gd name="connsiteY1" fmla="*/ 407383 h 605052"/>
                <a:gd name="connsiteX2" fmla="*/ 574998 w 606420"/>
                <a:gd name="connsiteY2" fmla="*/ 573575 h 605052"/>
                <a:gd name="connsiteX3" fmla="*/ 408523 w 606420"/>
                <a:gd name="connsiteY3" fmla="*/ 556799 h 605052"/>
                <a:gd name="connsiteX4" fmla="*/ 323754 w 606420"/>
                <a:gd name="connsiteY4" fmla="*/ 430000 h 605052"/>
                <a:gd name="connsiteX5" fmla="*/ 431085 w 606420"/>
                <a:gd name="connsiteY5" fmla="*/ 322202 h 605052"/>
                <a:gd name="connsiteX6" fmla="*/ 215789 w 606420"/>
                <a:gd name="connsiteY6" fmla="*/ 212331 h 605052"/>
                <a:gd name="connsiteX7" fmla="*/ 320155 w 606420"/>
                <a:gd name="connsiteY7" fmla="*/ 273617 h 605052"/>
                <a:gd name="connsiteX8" fmla="*/ 215789 w 606420"/>
                <a:gd name="connsiteY8" fmla="*/ 334903 h 605052"/>
                <a:gd name="connsiteX9" fmla="*/ 111423 w 606420"/>
                <a:gd name="connsiteY9" fmla="*/ 273617 h 605052"/>
                <a:gd name="connsiteX10" fmla="*/ 215789 w 606420"/>
                <a:gd name="connsiteY10" fmla="*/ 212331 h 605052"/>
                <a:gd name="connsiteX11" fmla="*/ 215506 w 606420"/>
                <a:gd name="connsiteY11" fmla="*/ 116292 h 605052"/>
                <a:gd name="connsiteX12" fmla="*/ 257845 w 606420"/>
                <a:gd name="connsiteY12" fmla="*/ 158561 h 605052"/>
                <a:gd name="connsiteX13" fmla="*/ 215506 w 606420"/>
                <a:gd name="connsiteY13" fmla="*/ 200830 h 605052"/>
                <a:gd name="connsiteX14" fmla="*/ 173167 w 606420"/>
                <a:gd name="connsiteY14" fmla="*/ 158561 h 605052"/>
                <a:gd name="connsiteX15" fmla="*/ 215506 w 606420"/>
                <a:gd name="connsiteY15" fmla="*/ 116292 h 605052"/>
                <a:gd name="connsiteX16" fmla="*/ 215672 w 606420"/>
                <a:gd name="connsiteY16" fmla="*/ 71194 h 605052"/>
                <a:gd name="connsiteX17" fmla="*/ 71024 w 606420"/>
                <a:gd name="connsiteY17" fmla="*/ 215436 h 605052"/>
                <a:gd name="connsiteX18" fmla="*/ 215672 w 606420"/>
                <a:gd name="connsiteY18" fmla="*/ 359771 h 605052"/>
                <a:gd name="connsiteX19" fmla="*/ 360227 w 606420"/>
                <a:gd name="connsiteY19" fmla="*/ 215436 h 605052"/>
                <a:gd name="connsiteX20" fmla="*/ 215672 w 606420"/>
                <a:gd name="connsiteY20" fmla="*/ 71194 h 605052"/>
                <a:gd name="connsiteX21" fmla="*/ 215672 w 606420"/>
                <a:gd name="connsiteY21" fmla="*/ 0 h 605052"/>
                <a:gd name="connsiteX22" fmla="*/ 431437 w 606420"/>
                <a:gd name="connsiteY22" fmla="*/ 215436 h 605052"/>
                <a:gd name="connsiteX23" fmla="*/ 215765 w 606420"/>
                <a:gd name="connsiteY23" fmla="*/ 430872 h 605052"/>
                <a:gd name="connsiteX24" fmla="*/ 0 w 606420"/>
                <a:gd name="connsiteY24" fmla="*/ 215436 h 605052"/>
                <a:gd name="connsiteX25" fmla="*/ 215672 w 606420"/>
                <a:gd name="connsiteY25" fmla="*/ 0 h 60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420" h="605052">
                  <a:moveTo>
                    <a:pt x="431085" y="322202"/>
                  </a:moveTo>
                  <a:lnTo>
                    <a:pt x="557728" y="407383"/>
                  </a:lnTo>
                  <a:cubicBezTo>
                    <a:pt x="614922" y="445293"/>
                    <a:pt x="623092" y="525470"/>
                    <a:pt x="574998" y="573575"/>
                  </a:cubicBezTo>
                  <a:cubicBezTo>
                    <a:pt x="526903" y="621681"/>
                    <a:pt x="446033" y="613524"/>
                    <a:pt x="408523" y="556799"/>
                  </a:cubicBezTo>
                  <a:lnTo>
                    <a:pt x="323754" y="430000"/>
                  </a:lnTo>
                  <a:cubicBezTo>
                    <a:pt x="370178" y="406642"/>
                    <a:pt x="407873" y="368639"/>
                    <a:pt x="431085" y="322202"/>
                  </a:cubicBezTo>
                  <a:close/>
                  <a:moveTo>
                    <a:pt x="215789" y="212331"/>
                  </a:moveTo>
                  <a:cubicBezTo>
                    <a:pt x="262215" y="212331"/>
                    <a:pt x="302234" y="237365"/>
                    <a:pt x="320155" y="273617"/>
                  </a:cubicBezTo>
                  <a:cubicBezTo>
                    <a:pt x="302049" y="309869"/>
                    <a:pt x="262215" y="334903"/>
                    <a:pt x="215789" y="334903"/>
                  </a:cubicBezTo>
                  <a:cubicBezTo>
                    <a:pt x="169363" y="334903"/>
                    <a:pt x="129529" y="309684"/>
                    <a:pt x="111423" y="273617"/>
                  </a:cubicBezTo>
                  <a:cubicBezTo>
                    <a:pt x="129529" y="237365"/>
                    <a:pt x="169363" y="212331"/>
                    <a:pt x="215789" y="212331"/>
                  </a:cubicBezTo>
                  <a:close/>
                  <a:moveTo>
                    <a:pt x="215506" y="116292"/>
                  </a:moveTo>
                  <a:cubicBezTo>
                    <a:pt x="238889" y="116292"/>
                    <a:pt x="257845" y="135216"/>
                    <a:pt x="257845" y="158561"/>
                  </a:cubicBezTo>
                  <a:cubicBezTo>
                    <a:pt x="257845" y="181906"/>
                    <a:pt x="238889" y="200830"/>
                    <a:pt x="215506" y="200830"/>
                  </a:cubicBezTo>
                  <a:cubicBezTo>
                    <a:pt x="192123" y="200830"/>
                    <a:pt x="173167" y="181906"/>
                    <a:pt x="173167" y="158561"/>
                  </a:cubicBezTo>
                  <a:cubicBezTo>
                    <a:pt x="173167" y="135216"/>
                    <a:pt x="192123" y="116292"/>
                    <a:pt x="215506" y="116292"/>
                  </a:cubicBezTo>
                  <a:close/>
                  <a:moveTo>
                    <a:pt x="215672" y="71194"/>
                  </a:moveTo>
                  <a:cubicBezTo>
                    <a:pt x="135828" y="71194"/>
                    <a:pt x="71024" y="135714"/>
                    <a:pt x="71024" y="215436"/>
                  </a:cubicBezTo>
                  <a:cubicBezTo>
                    <a:pt x="71024" y="295158"/>
                    <a:pt x="135828" y="359771"/>
                    <a:pt x="215672" y="359771"/>
                  </a:cubicBezTo>
                  <a:cubicBezTo>
                    <a:pt x="295516" y="359771"/>
                    <a:pt x="360227" y="295158"/>
                    <a:pt x="360227" y="215436"/>
                  </a:cubicBezTo>
                  <a:cubicBezTo>
                    <a:pt x="360227" y="135714"/>
                    <a:pt x="295516" y="71194"/>
                    <a:pt x="215672" y="71194"/>
                  </a:cubicBezTo>
                  <a:close/>
                  <a:moveTo>
                    <a:pt x="215672" y="0"/>
                  </a:moveTo>
                  <a:cubicBezTo>
                    <a:pt x="334882" y="0"/>
                    <a:pt x="431437" y="96501"/>
                    <a:pt x="431437" y="215436"/>
                  </a:cubicBezTo>
                  <a:cubicBezTo>
                    <a:pt x="431437" y="334463"/>
                    <a:pt x="334974" y="430872"/>
                    <a:pt x="215765" y="430872"/>
                  </a:cubicBezTo>
                  <a:cubicBezTo>
                    <a:pt x="96555" y="430872"/>
                    <a:pt x="0" y="334371"/>
                    <a:pt x="0" y="215436"/>
                  </a:cubicBezTo>
                  <a:cubicBezTo>
                    <a:pt x="0" y="96501"/>
                    <a:pt x="96463" y="0"/>
                    <a:pt x="215672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F0EEC065-E8D5-F4ED-D17C-F6671D2BAAC4}"/>
              </a:ext>
            </a:extLst>
          </p:cNvPr>
          <p:cNvSpPr txBox="1"/>
          <p:nvPr/>
        </p:nvSpPr>
        <p:spPr>
          <a:xfrm>
            <a:off x="6755029" y="4894786"/>
            <a:ext cx="400135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箭头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向右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代表该特征对预测有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影响；箭头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向左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SHAP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</a:p>
          <a:p>
            <a:pPr>
              <a:lnSpc>
                <a:spcPct val="15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因此该样本被预测为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（中等活跃度用户）</a:t>
            </a:r>
          </a:p>
        </p:txBody>
      </p:sp>
    </p:spTree>
    <p:extLst>
      <p:ext uri="{BB962C8B-B14F-4D97-AF65-F5344CB8AC3E}">
        <p14:creationId xmlns:p14="http://schemas.microsoft.com/office/powerpoint/2010/main" val="15801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10" grpId="0"/>
      <p:bldP spid="1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相似用户推荐与曲风推荐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513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&amp; music style recommendations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052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Five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 </a:t>
            </a:r>
            <a:r>
              <a:rPr lang="en-US" altLang="zh-CN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Qufeng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similar users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overall sample preferences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users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81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管理问题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数据获取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&amp; </a:t>
            </a: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08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obtain available datasets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address management issues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3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数据准备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F4E17F-66B4-A423-3862-6DCEF6E82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8500" b="-1340"/>
          <a:stretch/>
        </p:blipFill>
        <p:spPr>
          <a:xfrm>
            <a:off x="1598659" y="2337737"/>
            <a:ext cx="8155077" cy="403716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044BACC-EE7B-760C-4B92-7AD0206AFA14}"/>
              </a:ext>
            </a:extLst>
          </p:cNvPr>
          <p:cNvGrpSpPr/>
          <p:nvPr/>
        </p:nvGrpSpPr>
        <p:grpSpPr>
          <a:xfrm>
            <a:off x="961658" y="1481599"/>
            <a:ext cx="637001" cy="637001"/>
            <a:chOff x="658880" y="5742851"/>
            <a:chExt cx="637001" cy="63700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AA1149D-FE67-2498-2409-02698DFB7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880" y="5742851"/>
              <a:ext cx="637001" cy="637001"/>
            </a:xfrm>
            <a:prstGeom prst="ellipse">
              <a:avLst/>
            </a:prstGeom>
            <a:solidFill>
              <a:srgbClr val="003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218">
              <a:extLst>
                <a:ext uri="{FF2B5EF4-FFF2-40B4-BE49-F238E27FC236}">
                  <a16:creationId xmlns:a16="http://schemas.microsoft.com/office/drawing/2014/main" id="{6E4AC04B-8860-C0C1-5F7F-8B4F007B44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95" y="5888731"/>
              <a:ext cx="371585" cy="335744"/>
            </a:xfrm>
            <a:custGeom>
              <a:avLst/>
              <a:gdLst>
                <a:gd name="connsiteX0" fmla="*/ 41158 w 584292"/>
                <a:gd name="connsiteY0" fmla="*/ 446576 h 527936"/>
                <a:gd name="connsiteX1" fmla="*/ 543134 w 584292"/>
                <a:gd name="connsiteY1" fmla="*/ 446576 h 527936"/>
                <a:gd name="connsiteX2" fmla="*/ 584292 w 584292"/>
                <a:gd name="connsiteY2" fmla="*/ 487659 h 527936"/>
                <a:gd name="connsiteX3" fmla="*/ 543134 w 584292"/>
                <a:gd name="connsiteY3" fmla="*/ 527936 h 527936"/>
                <a:gd name="connsiteX4" fmla="*/ 41158 w 584292"/>
                <a:gd name="connsiteY4" fmla="*/ 527936 h 527936"/>
                <a:gd name="connsiteX5" fmla="*/ 0 w 584292"/>
                <a:gd name="connsiteY5" fmla="*/ 487659 h 527936"/>
                <a:gd name="connsiteX6" fmla="*/ 41158 w 584292"/>
                <a:gd name="connsiteY6" fmla="*/ 446576 h 527936"/>
                <a:gd name="connsiteX7" fmla="*/ 62981 w 584292"/>
                <a:gd name="connsiteY7" fmla="*/ 268438 h 527936"/>
                <a:gd name="connsiteX8" fmla="*/ 172707 w 584292"/>
                <a:gd name="connsiteY8" fmla="*/ 268438 h 527936"/>
                <a:gd name="connsiteX9" fmla="*/ 193684 w 584292"/>
                <a:gd name="connsiteY9" fmla="*/ 289386 h 527936"/>
                <a:gd name="connsiteX10" fmla="*/ 193684 w 584292"/>
                <a:gd name="connsiteY10" fmla="*/ 409434 h 527936"/>
                <a:gd name="connsiteX11" fmla="*/ 172707 w 584292"/>
                <a:gd name="connsiteY11" fmla="*/ 430382 h 527936"/>
                <a:gd name="connsiteX12" fmla="*/ 62981 w 584292"/>
                <a:gd name="connsiteY12" fmla="*/ 430382 h 527936"/>
                <a:gd name="connsiteX13" fmla="*/ 41198 w 584292"/>
                <a:gd name="connsiteY13" fmla="*/ 409434 h 527936"/>
                <a:gd name="connsiteX14" fmla="*/ 41198 w 584292"/>
                <a:gd name="connsiteY14" fmla="*/ 289386 h 527936"/>
                <a:gd name="connsiteX15" fmla="*/ 62981 w 584292"/>
                <a:gd name="connsiteY15" fmla="*/ 268438 h 527936"/>
                <a:gd name="connsiteX16" fmla="*/ 411585 w 584292"/>
                <a:gd name="connsiteY16" fmla="*/ 158834 h 527936"/>
                <a:gd name="connsiteX17" fmla="*/ 521311 w 584292"/>
                <a:gd name="connsiteY17" fmla="*/ 158834 h 527936"/>
                <a:gd name="connsiteX18" fmla="*/ 543094 w 584292"/>
                <a:gd name="connsiteY18" fmla="*/ 180590 h 527936"/>
                <a:gd name="connsiteX19" fmla="*/ 543094 w 584292"/>
                <a:gd name="connsiteY19" fmla="*/ 409431 h 527936"/>
                <a:gd name="connsiteX20" fmla="*/ 521311 w 584292"/>
                <a:gd name="connsiteY20" fmla="*/ 430381 h 527936"/>
                <a:gd name="connsiteX21" fmla="*/ 411585 w 584292"/>
                <a:gd name="connsiteY21" fmla="*/ 430381 h 527936"/>
                <a:gd name="connsiteX22" fmla="*/ 390608 w 584292"/>
                <a:gd name="connsiteY22" fmla="*/ 409431 h 527936"/>
                <a:gd name="connsiteX23" fmla="*/ 390608 w 584292"/>
                <a:gd name="connsiteY23" fmla="*/ 180590 h 527936"/>
                <a:gd name="connsiteX24" fmla="*/ 411585 w 584292"/>
                <a:gd name="connsiteY24" fmla="*/ 158834 h 527936"/>
                <a:gd name="connsiteX25" fmla="*/ 237226 w 584292"/>
                <a:gd name="connsiteY25" fmla="*/ 0 h 527936"/>
                <a:gd name="connsiteX26" fmla="*/ 347066 w 584292"/>
                <a:gd name="connsiteY26" fmla="*/ 0 h 527936"/>
                <a:gd name="connsiteX27" fmla="*/ 368065 w 584292"/>
                <a:gd name="connsiteY27" fmla="*/ 21761 h 527936"/>
                <a:gd name="connsiteX28" fmla="*/ 368065 w 584292"/>
                <a:gd name="connsiteY28" fmla="*/ 409426 h 527936"/>
                <a:gd name="connsiteX29" fmla="*/ 347066 w 584292"/>
                <a:gd name="connsiteY29" fmla="*/ 430381 h 527936"/>
                <a:gd name="connsiteX30" fmla="*/ 237226 w 584292"/>
                <a:gd name="connsiteY30" fmla="*/ 430381 h 527936"/>
                <a:gd name="connsiteX31" fmla="*/ 216227 w 584292"/>
                <a:gd name="connsiteY31" fmla="*/ 409426 h 527936"/>
                <a:gd name="connsiteX32" fmla="*/ 216227 w 584292"/>
                <a:gd name="connsiteY32" fmla="*/ 21761 h 527936"/>
                <a:gd name="connsiteX33" fmla="*/ 237226 w 584292"/>
                <a:gd name="connsiteY33" fmla="*/ 0 h 52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84292" h="527936">
                  <a:moveTo>
                    <a:pt x="41158" y="446576"/>
                  </a:moveTo>
                  <a:lnTo>
                    <a:pt x="543134" y="446576"/>
                  </a:lnTo>
                  <a:cubicBezTo>
                    <a:pt x="565730" y="446576"/>
                    <a:pt x="584292" y="465104"/>
                    <a:pt x="584292" y="487659"/>
                  </a:cubicBezTo>
                  <a:cubicBezTo>
                    <a:pt x="584292" y="510214"/>
                    <a:pt x="565730" y="527936"/>
                    <a:pt x="543134" y="527936"/>
                  </a:cubicBezTo>
                  <a:lnTo>
                    <a:pt x="41158" y="527936"/>
                  </a:lnTo>
                  <a:cubicBezTo>
                    <a:pt x="18562" y="527936"/>
                    <a:pt x="0" y="510214"/>
                    <a:pt x="0" y="487659"/>
                  </a:cubicBezTo>
                  <a:cubicBezTo>
                    <a:pt x="0" y="465104"/>
                    <a:pt x="18562" y="446576"/>
                    <a:pt x="41158" y="446576"/>
                  </a:cubicBezTo>
                  <a:close/>
                  <a:moveTo>
                    <a:pt x="62981" y="268438"/>
                  </a:moveTo>
                  <a:lnTo>
                    <a:pt x="172707" y="268438"/>
                  </a:lnTo>
                  <a:cubicBezTo>
                    <a:pt x="184002" y="268438"/>
                    <a:pt x="193684" y="278106"/>
                    <a:pt x="193684" y="289386"/>
                  </a:cubicBezTo>
                  <a:lnTo>
                    <a:pt x="193684" y="409434"/>
                  </a:lnTo>
                  <a:cubicBezTo>
                    <a:pt x="193684" y="420714"/>
                    <a:pt x="184002" y="430382"/>
                    <a:pt x="172707" y="430382"/>
                  </a:cubicBezTo>
                  <a:lnTo>
                    <a:pt x="62981" y="430382"/>
                  </a:lnTo>
                  <a:cubicBezTo>
                    <a:pt x="50879" y="430382"/>
                    <a:pt x="41198" y="420714"/>
                    <a:pt x="41198" y="409434"/>
                  </a:cubicBezTo>
                  <a:lnTo>
                    <a:pt x="41198" y="289386"/>
                  </a:lnTo>
                  <a:cubicBezTo>
                    <a:pt x="41198" y="278106"/>
                    <a:pt x="50879" y="268438"/>
                    <a:pt x="62981" y="268438"/>
                  </a:cubicBezTo>
                  <a:close/>
                  <a:moveTo>
                    <a:pt x="411585" y="158834"/>
                  </a:moveTo>
                  <a:lnTo>
                    <a:pt x="521311" y="158834"/>
                  </a:lnTo>
                  <a:cubicBezTo>
                    <a:pt x="533413" y="158834"/>
                    <a:pt x="543094" y="168503"/>
                    <a:pt x="543094" y="180590"/>
                  </a:cubicBezTo>
                  <a:lnTo>
                    <a:pt x="543094" y="409431"/>
                  </a:lnTo>
                  <a:cubicBezTo>
                    <a:pt x="543094" y="420712"/>
                    <a:pt x="533413" y="430381"/>
                    <a:pt x="521311" y="430381"/>
                  </a:cubicBezTo>
                  <a:lnTo>
                    <a:pt x="411585" y="430381"/>
                  </a:lnTo>
                  <a:cubicBezTo>
                    <a:pt x="400290" y="430381"/>
                    <a:pt x="390608" y="420712"/>
                    <a:pt x="390608" y="409431"/>
                  </a:cubicBezTo>
                  <a:lnTo>
                    <a:pt x="390608" y="180590"/>
                  </a:lnTo>
                  <a:cubicBezTo>
                    <a:pt x="390608" y="168503"/>
                    <a:pt x="400290" y="158834"/>
                    <a:pt x="411585" y="158834"/>
                  </a:cubicBezTo>
                  <a:close/>
                  <a:moveTo>
                    <a:pt x="237226" y="0"/>
                  </a:moveTo>
                  <a:lnTo>
                    <a:pt x="347066" y="0"/>
                  </a:lnTo>
                  <a:cubicBezTo>
                    <a:pt x="358373" y="0"/>
                    <a:pt x="368065" y="9672"/>
                    <a:pt x="368065" y="21761"/>
                  </a:cubicBezTo>
                  <a:lnTo>
                    <a:pt x="368065" y="409426"/>
                  </a:lnTo>
                  <a:cubicBezTo>
                    <a:pt x="368065" y="420710"/>
                    <a:pt x="358373" y="430381"/>
                    <a:pt x="347066" y="430381"/>
                  </a:cubicBezTo>
                  <a:lnTo>
                    <a:pt x="237226" y="430381"/>
                  </a:lnTo>
                  <a:cubicBezTo>
                    <a:pt x="225111" y="430381"/>
                    <a:pt x="216227" y="420710"/>
                    <a:pt x="216227" y="409426"/>
                  </a:cubicBezTo>
                  <a:lnTo>
                    <a:pt x="216227" y="21761"/>
                  </a:lnTo>
                  <a:cubicBezTo>
                    <a:pt x="216227" y="9672"/>
                    <a:pt x="225111" y="0"/>
                    <a:pt x="23722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698FF5A-3DFD-9C4F-9DA6-BF852EDF1B60}"/>
              </a:ext>
            </a:extLst>
          </p:cNvPr>
          <p:cNvSpPr txBox="1"/>
          <p:nvPr/>
        </p:nvSpPr>
        <p:spPr>
          <a:xfrm>
            <a:off x="1760913" y="1551105"/>
            <a:ext cx="487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用户对曲风的评分矩阵（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3540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</a:t>
            </a:r>
            <a:r>
              <a:rPr lang="zh-CN" altLang="en-US" sz="20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28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396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相似用户推荐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曲风推荐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5240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&amp; Music Style Recommendations</a:t>
            </a:r>
            <a:endParaRPr lang="zh-CN" altLang="en-US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78A7B0-19B5-134D-B964-AAFC31FB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321" y="3038023"/>
            <a:ext cx="6881181" cy="781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4A473D-06D6-BA4A-5324-0E8B2395BE47}"/>
              </a:ext>
            </a:extLst>
          </p:cNvPr>
          <p:cNvSpPr txBox="1"/>
          <p:nvPr/>
        </p:nvSpPr>
        <p:spPr>
          <a:xfrm>
            <a:off x="1221459" y="2384393"/>
            <a:ext cx="549316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similarity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函数计算某用户与其他用户的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并返回相似度最高的五名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作为推荐结果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5169A1-BDFF-09E4-C451-28122152A3FF}"/>
              </a:ext>
            </a:extLst>
          </p:cNvPr>
          <p:cNvSpPr txBox="1"/>
          <p:nvPr/>
        </p:nvSpPr>
        <p:spPr>
          <a:xfrm>
            <a:off x="1221460" y="163165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推荐用户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1A411E3-496A-55B5-B11F-AEF8AE2F36B4}"/>
              </a:ext>
            </a:extLst>
          </p:cNvPr>
          <p:cNvCxnSpPr>
            <a:cxnSpLocks/>
          </p:cNvCxnSpPr>
          <p:nvPr/>
        </p:nvCxnSpPr>
        <p:spPr>
          <a:xfrm>
            <a:off x="1317696" y="2269404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E0CB1-B2C3-62E9-E5E2-AD62CD66BF68}"/>
              </a:ext>
            </a:extLst>
          </p:cNvPr>
          <p:cNvSpPr txBox="1"/>
          <p:nvPr/>
        </p:nvSpPr>
        <p:spPr>
          <a:xfrm>
            <a:off x="1240785" y="4676677"/>
            <a:ext cx="549316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基于用户的协同过滤算法（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UBCF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3200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用户数据训练模型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3201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名用户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推荐曲风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459485-20E4-9373-113E-3BF4B07A3183}"/>
              </a:ext>
            </a:extLst>
          </p:cNvPr>
          <p:cNvSpPr txBox="1"/>
          <p:nvPr/>
        </p:nvSpPr>
        <p:spPr>
          <a:xfrm>
            <a:off x="1240786" y="392393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推荐曲风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43311D4-74DB-B5A5-16FA-76FE4CB6E157}"/>
              </a:ext>
            </a:extLst>
          </p:cNvPr>
          <p:cNvCxnSpPr>
            <a:cxnSpLocks/>
          </p:cNvCxnSpPr>
          <p:nvPr/>
        </p:nvCxnSpPr>
        <p:spPr>
          <a:xfrm>
            <a:off x="1337022" y="4561688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E6C8F1B-71BD-FDBE-67BD-20EC5922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21" y="5324737"/>
            <a:ext cx="6998883" cy="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2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5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模型评估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1" y="945462"/>
            <a:ext cx="187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2000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8AEBE2-7414-576F-D21D-5CE389A7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86" y="3964009"/>
            <a:ext cx="6415458" cy="16645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1C6163-941D-8858-F488-C477E6F9EF21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recommenderlab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 descr="拼图">
            <a:extLst>
              <a:ext uri="{FF2B5EF4-FFF2-40B4-BE49-F238E27FC236}">
                <a16:creationId xmlns:a16="http://schemas.microsoft.com/office/drawing/2014/main" id="{92654115-F4B8-6108-A83E-468E3789B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ACF76C-6624-9794-C4F8-221698A70C7D}"/>
              </a:ext>
            </a:extLst>
          </p:cNvPr>
          <p:cNvSpPr txBox="1"/>
          <p:nvPr/>
        </p:nvSpPr>
        <p:spPr>
          <a:xfrm>
            <a:off x="2329486" y="2203785"/>
            <a:ext cx="658179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evaluationScheme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函数对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UBCF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IBCF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三种方式训练的模型进行评估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基于用户的协同过滤算法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(UBCF)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的误差最小，其预测效果最好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631178-EB7E-F9A5-325A-1D1FE67E8ADF}"/>
              </a:ext>
            </a:extLst>
          </p:cNvPr>
          <p:cNvSpPr txBox="1"/>
          <p:nvPr/>
        </p:nvSpPr>
        <p:spPr>
          <a:xfrm>
            <a:off x="2329487" y="1451042"/>
            <a:ext cx="2301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evaluationScheme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7122B4C-97A9-65C1-93EA-1724CB2B4EC6}"/>
              </a:ext>
            </a:extLst>
          </p:cNvPr>
          <p:cNvCxnSpPr>
            <a:cxnSpLocks/>
          </p:cNvCxnSpPr>
          <p:nvPr/>
        </p:nvCxnSpPr>
        <p:spPr>
          <a:xfrm>
            <a:off x="2425723" y="2088795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5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数据个性化展示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472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Personalized Display of User Data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1853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Six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Personalize the above analysis results to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 using visualization tools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51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用户属性雷达图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Radar Chart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0F7D7E-AD7F-9612-3599-BD0DEBD1B341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ggradar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 descr="拼图">
            <a:extLst>
              <a:ext uri="{FF2B5EF4-FFF2-40B4-BE49-F238E27FC236}">
                <a16:creationId xmlns:a16="http://schemas.microsoft.com/office/drawing/2014/main" id="{AA265164-436B-21B6-661F-F95D84C4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E1580E-B9A8-4AAC-17F1-5980ED913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34" y="1786754"/>
            <a:ext cx="4870998" cy="38907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3A90D8-19CC-787B-7FC0-CC6AB8402A17}"/>
              </a:ext>
            </a:extLst>
          </p:cNvPr>
          <p:cNvSpPr txBox="1"/>
          <p:nvPr/>
        </p:nvSpPr>
        <p:spPr>
          <a:xfrm>
            <a:off x="6914890" y="3816320"/>
            <a:ext cx="3530010" cy="1490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该用户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音乐广度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音乐多度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活跃度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使用时长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表现均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社交方面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较为欠缺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49AF5F-BCEB-996A-D64F-D7484EB190A4}"/>
              </a:ext>
            </a:extLst>
          </p:cNvPr>
          <p:cNvSpPr txBox="1"/>
          <p:nvPr/>
        </p:nvSpPr>
        <p:spPr>
          <a:xfrm>
            <a:off x="6914890" y="2926509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101589779</a:t>
            </a:r>
            <a:endParaRPr lang="zh-CN" altLang="en-US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6FAFFF2-9469-545D-F1CF-D96F265F5703}"/>
              </a:ext>
            </a:extLst>
          </p:cNvPr>
          <p:cNvCxnSpPr>
            <a:cxnSpLocks/>
          </p:cNvCxnSpPr>
          <p:nvPr/>
        </p:nvCxnSpPr>
        <p:spPr>
          <a:xfrm>
            <a:off x="7028407" y="3602246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42C63B-FC35-2DF4-AB63-8E7DB39954B6}"/>
              </a:ext>
            </a:extLst>
          </p:cNvPr>
          <p:cNvGrpSpPr/>
          <p:nvPr/>
        </p:nvGrpSpPr>
        <p:grpSpPr>
          <a:xfrm>
            <a:off x="7028407" y="2008602"/>
            <a:ext cx="637001" cy="637001"/>
            <a:chOff x="2391212" y="1716915"/>
            <a:chExt cx="637001" cy="63700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A178817-7B61-6793-F178-F410479EE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1212" y="1716915"/>
              <a:ext cx="637001" cy="637001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DEEA130C-75CB-BE58-686F-305372482B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44059" y="1863766"/>
              <a:ext cx="371585" cy="370746"/>
            </a:xfrm>
            <a:custGeom>
              <a:avLst/>
              <a:gdLst>
                <a:gd name="connsiteX0" fmla="*/ 431085 w 606420"/>
                <a:gd name="connsiteY0" fmla="*/ 322202 h 605052"/>
                <a:gd name="connsiteX1" fmla="*/ 557728 w 606420"/>
                <a:gd name="connsiteY1" fmla="*/ 407383 h 605052"/>
                <a:gd name="connsiteX2" fmla="*/ 574998 w 606420"/>
                <a:gd name="connsiteY2" fmla="*/ 573575 h 605052"/>
                <a:gd name="connsiteX3" fmla="*/ 408523 w 606420"/>
                <a:gd name="connsiteY3" fmla="*/ 556799 h 605052"/>
                <a:gd name="connsiteX4" fmla="*/ 323754 w 606420"/>
                <a:gd name="connsiteY4" fmla="*/ 430000 h 605052"/>
                <a:gd name="connsiteX5" fmla="*/ 431085 w 606420"/>
                <a:gd name="connsiteY5" fmla="*/ 322202 h 605052"/>
                <a:gd name="connsiteX6" fmla="*/ 215789 w 606420"/>
                <a:gd name="connsiteY6" fmla="*/ 212331 h 605052"/>
                <a:gd name="connsiteX7" fmla="*/ 320155 w 606420"/>
                <a:gd name="connsiteY7" fmla="*/ 273617 h 605052"/>
                <a:gd name="connsiteX8" fmla="*/ 215789 w 606420"/>
                <a:gd name="connsiteY8" fmla="*/ 334903 h 605052"/>
                <a:gd name="connsiteX9" fmla="*/ 111423 w 606420"/>
                <a:gd name="connsiteY9" fmla="*/ 273617 h 605052"/>
                <a:gd name="connsiteX10" fmla="*/ 215789 w 606420"/>
                <a:gd name="connsiteY10" fmla="*/ 212331 h 605052"/>
                <a:gd name="connsiteX11" fmla="*/ 215506 w 606420"/>
                <a:gd name="connsiteY11" fmla="*/ 116292 h 605052"/>
                <a:gd name="connsiteX12" fmla="*/ 257845 w 606420"/>
                <a:gd name="connsiteY12" fmla="*/ 158561 h 605052"/>
                <a:gd name="connsiteX13" fmla="*/ 215506 w 606420"/>
                <a:gd name="connsiteY13" fmla="*/ 200830 h 605052"/>
                <a:gd name="connsiteX14" fmla="*/ 173167 w 606420"/>
                <a:gd name="connsiteY14" fmla="*/ 158561 h 605052"/>
                <a:gd name="connsiteX15" fmla="*/ 215506 w 606420"/>
                <a:gd name="connsiteY15" fmla="*/ 116292 h 605052"/>
                <a:gd name="connsiteX16" fmla="*/ 215672 w 606420"/>
                <a:gd name="connsiteY16" fmla="*/ 71194 h 605052"/>
                <a:gd name="connsiteX17" fmla="*/ 71024 w 606420"/>
                <a:gd name="connsiteY17" fmla="*/ 215436 h 605052"/>
                <a:gd name="connsiteX18" fmla="*/ 215672 w 606420"/>
                <a:gd name="connsiteY18" fmla="*/ 359771 h 605052"/>
                <a:gd name="connsiteX19" fmla="*/ 360227 w 606420"/>
                <a:gd name="connsiteY19" fmla="*/ 215436 h 605052"/>
                <a:gd name="connsiteX20" fmla="*/ 215672 w 606420"/>
                <a:gd name="connsiteY20" fmla="*/ 71194 h 605052"/>
                <a:gd name="connsiteX21" fmla="*/ 215672 w 606420"/>
                <a:gd name="connsiteY21" fmla="*/ 0 h 605052"/>
                <a:gd name="connsiteX22" fmla="*/ 431437 w 606420"/>
                <a:gd name="connsiteY22" fmla="*/ 215436 h 605052"/>
                <a:gd name="connsiteX23" fmla="*/ 215765 w 606420"/>
                <a:gd name="connsiteY23" fmla="*/ 430872 h 605052"/>
                <a:gd name="connsiteX24" fmla="*/ 0 w 606420"/>
                <a:gd name="connsiteY24" fmla="*/ 215436 h 605052"/>
                <a:gd name="connsiteX25" fmla="*/ 215672 w 606420"/>
                <a:gd name="connsiteY25" fmla="*/ 0 h 60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420" h="605052">
                  <a:moveTo>
                    <a:pt x="431085" y="322202"/>
                  </a:moveTo>
                  <a:lnTo>
                    <a:pt x="557728" y="407383"/>
                  </a:lnTo>
                  <a:cubicBezTo>
                    <a:pt x="614922" y="445293"/>
                    <a:pt x="623092" y="525470"/>
                    <a:pt x="574998" y="573575"/>
                  </a:cubicBezTo>
                  <a:cubicBezTo>
                    <a:pt x="526903" y="621681"/>
                    <a:pt x="446033" y="613524"/>
                    <a:pt x="408523" y="556799"/>
                  </a:cubicBezTo>
                  <a:lnTo>
                    <a:pt x="323754" y="430000"/>
                  </a:lnTo>
                  <a:cubicBezTo>
                    <a:pt x="370178" y="406642"/>
                    <a:pt x="407873" y="368639"/>
                    <a:pt x="431085" y="322202"/>
                  </a:cubicBezTo>
                  <a:close/>
                  <a:moveTo>
                    <a:pt x="215789" y="212331"/>
                  </a:moveTo>
                  <a:cubicBezTo>
                    <a:pt x="262215" y="212331"/>
                    <a:pt x="302234" y="237365"/>
                    <a:pt x="320155" y="273617"/>
                  </a:cubicBezTo>
                  <a:cubicBezTo>
                    <a:pt x="302049" y="309869"/>
                    <a:pt x="262215" y="334903"/>
                    <a:pt x="215789" y="334903"/>
                  </a:cubicBezTo>
                  <a:cubicBezTo>
                    <a:pt x="169363" y="334903"/>
                    <a:pt x="129529" y="309684"/>
                    <a:pt x="111423" y="273617"/>
                  </a:cubicBezTo>
                  <a:cubicBezTo>
                    <a:pt x="129529" y="237365"/>
                    <a:pt x="169363" y="212331"/>
                    <a:pt x="215789" y="212331"/>
                  </a:cubicBezTo>
                  <a:close/>
                  <a:moveTo>
                    <a:pt x="215506" y="116292"/>
                  </a:moveTo>
                  <a:cubicBezTo>
                    <a:pt x="238889" y="116292"/>
                    <a:pt x="257845" y="135216"/>
                    <a:pt x="257845" y="158561"/>
                  </a:cubicBezTo>
                  <a:cubicBezTo>
                    <a:pt x="257845" y="181906"/>
                    <a:pt x="238889" y="200830"/>
                    <a:pt x="215506" y="200830"/>
                  </a:cubicBezTo>
                  <a:cubicBezTo>
                    <a:pt x="192123" y="200830"/>
                    <a:pt x="173167" y="181906"/>
                    <a:pt x="173167" y="158561"/>
                  </a:cubicBezTo>
                  <a:cubicBezTo>
                    <a:pt x="173167" y="135216"/>
                    <a:pt x="192123" y="116292"/>
                    <a:pt x="215506" y="116292"/>
                  </a:cubicBezTo>
                  <a:close/>
                  <a:moveTo>
                    <a:pt x="215672" y="71194"/>
                  </a:moveTo>
                  <a:cubicBezTo>
                    <a:pt x="135828" y="71194"/>
                    <a:pt x="71024" y="135714"/>
                    <a:pt x="71024" y="215436"/>
                  </a:cubicBezTo>
                  <a:cubicBezTo>
                    <a:pt x="71024" y="295158"/>
                    <a:pt x="135828" y="359771"/>
                    <a:pt x="215672" y="359771"/>
                  </a:cubicBezTo>
                  <a:cubicBezTo>
                    <a:pt x="295516" y="359771"/>
                    <a:pt x="360227" y="295158"/>
                    <a:pt x="360227" y="215436"/>
                  </a:cubicBezTo>
                  <a:cubicBezTo>
                    <a:pt x="360227" y="135714"/>
                    <a:pt x="295516" y="71194"/>
                    <a:pt x="215672" y="71194"/>
                  </a:cubicBezTo>
                  <a:close/>
                  <a:moveTo>
                    <a:pt x="215672" y="0"/>
                  </a:moveTo>
                  <a:cubicBezTo>
                    <a:pt x="334882" y="0"/>
                    <a:pt x="431437" y="96501"/>
                    <a:pt x="431437" y="215436"/>
                  </a:cubicBezTo>
                  <a:cubicBezTo>
                    <a:pt x="431437" y="334463"/>
                    <a:pt x="334974" y="430872"/>
                    <a:pt x="215765" y="430872"/>
                  </a:cubicBezTo>
                  <a:cubicBezTo>
                    <a:pt x="96555" y="430872"/>
                    <a:pt x="0" y="334371"/>
                    <a:pt x="0" y="215436"/>
                  </a:cubicBezTo>
                  <a:cubicBezTo>
                    <a:pt x="0" y="96501"/>
                    <a:pt x="96463" y="0"/>
                    <a:pt x="215672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43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845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Voronoi 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树形图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439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Voronoi </a:t>
            </a:r>
            <a:r>
              <a:rPr lang="en-US" altLang="zh-CN" sz="1600" spc="300" dirty="0" err="1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Treemap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28D101-CC18-2F93-7B96-70805744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46" y="1813101"/>
            <a:ext cx="4958113" cy="4540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29F327-DDBF-67AD-DC44-198EF67185C6}"/>
              </a:ext>
            </a:extLst>
          </p:cNvPr>
          <p:cNvSpPr txBox="1"/>
          <p:nvPr/>
        </p:nvSpPr>
        <p:spPr>
          <a:xfrm>
            <a:off x="6914890" y="3816320"/>
            <a:ext cx="3605423" cy="1987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标签对应的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面积越大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，表明用户越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偏好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于该曲风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该用户喜好的曲风有“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”、“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华语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”、“</a:t>
            </a: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欧美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47BDED-2A4B-3C2C-47BC-0EFC7C02F511}"/>
              </a:ext>
            </a:extLst>
          </p:cNvPr>
          <p:cNvSpPr txBox="1"/>
          <p:nvPr/>
        </p:nvSpPr>
        <p:spPr>
          <a:xfrm>
            <a:off x="6914890" y="2926509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101589779</a:t>
            </a:r>
            <a:endParaRPr lang="zh-CN" altLang="en-US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C53B524-6F1B-21B3-C3C2-1827E9B40511}"/>
              </a:ext>
            </a:extLst>
          </p:cNvPr>
          <p:cNvCxnSpPr>
            <a:cxnSpLocks/>
          </p:cNvCxnSpPr>
          <p:nvPr/>
        </p:nvCxnSpPr>
        <p:spPr>
          <a:xfrm>
            <a:off x="7028407" y="3602246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60A14EC-6EA5-36A5-6C4C-57231DB04451}"/>
              </a:ext>
            </a:extLst>
          </p:cNvPr>
          <p:cNvGrpSpPr/>
          <p:nvPr/>
        </p:nvGrpSpPr>
        <p:grpSpPr>
          <a:xfrm>
            <a:off x="7028407" y="2008602"/>
            <a:ext cx="637001" cy="637001"/>
            <a:chOff x="2391212" y="1716915"/>
            <a:chExt cx="637001" cy="63700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F404B97-75B1-354F-6698-DC01FF1A0F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1212" y="1716915"/>
              <a:ext cx="637001" cy="637001"/>
            </a:xfrm>
            <a:prstGeom prst="ellipse">
              <a:avLst/>
            </a:prstGeom>
            <a:solidFill>
              <a:srgbClr val="F12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17">
              <a:extLst>
                <a:ext uri="{FF2B5EF4-FFF2-40B4-BE49-F238E27FC236}">
                  <a16:creationId xmlns:a16="http://schemas.microsoft.com/office/drawing/2014/main" id="{7E1A52AC-3078-0884-C6AE-9874C13D7F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44059" y="1863766"/>
              <a:ext cx="371585" cy="370746"/>
            </a:xfrm>
            <a:custGeom>
              <a:avLst/>
              <a:gdLst>
                <a:gd name="connsiteX0" fmla="*/ 431085 w 606420"/>
                <a:gd name="connsiteY0" fmla="*/ 322202 h 605052"/>
                <a:gd name="connsiteX1" fmla="*/ 557728 w 606420"/>
                <a:gd name="connsiteY1" fmla="*/ 407383 h 605052"/>
                <a:gd name="connsiteX2" fmla="*/ 574998 w 606420"/>
                <a:gd name="connsiteY2" fmla="*/ 573575 h 605052"/>
                <a:gd name="connsiteX3" fmla="*/ 408523 w 606420"/>
                <a:gd name="connsiteY3" fmla="*/ 556799 h 605052"/>
                <a:gd name="connsiteX4" fmla="*/ 323754 w 606420"/>
                <a:gd name="connsiteY4" fmla="*/ 430000 h 605052"/>
                <a:gd name="connsiteX5" fmla="*/ 431085 w 606420"/>
                <a:gd name="connsiteY5" fmla="*/ 322202 h 605052"/>
                <a:gd name="connsiteX6" fmla="*/ 215789 w 606420"/>
                <a:gd name="connsiteY6" fmla="*/ 212331 h 605052"/>
                <a:gd name="connsiteX7" fmla="*/ 320155 w 606420"/>
                <a:gd name="connsiteY7" fmla="*/ 273617 h 605052"/>
                <a:gd name="connsiteX8" fmla="*/ 215789 w 606420"/>
                <a:gd name="connsiteY8" fmla="*/ 334903 h 605052"/>
                <a:gd name="connsiteX9" fmla="*/ 111423 w 606420"/>
                <a:gd name="connsiteY9" fmla="*/ 273617 h 605052"/>
                <a:gd name="connsiteX10" fmla="*/ 215789 w 606420"/>
                <a:gd name="connsiteY10" fmla="*/ 212331 h 605052"/>
                <a:gd name="connsiteX11" fmla="*/ 215506 w 606420"/>
                <a:gd name="connsiteY11" fmla="*/ 116292 h 605052"/>
                <a:gd name="connsiteX12" fmla="*/ 257845 w 606420"/>
                <a:gd name="connsiteY12" fmla="*/ 158561 h 605052"/>
                <a:gd name="connsiteX13" fmla="*/ 215506 w 606420"/>
                <a:gd name="connsiteY13" fmla="*/ 200830 h 605052"/>
                <a:gd name="connsiteX14" fmla="*/ 173167 w 606420"/>
                <a:gd name="connsiteY14" fmla="*/ 158561 h 605052"/>
                <a:gd name="connsiteX15" fmla="*/ 215506 w 606420"/>
                <a:gd name="connsiteY15" fmla="*/ 116292 h 605052"/>
                <a:gd name="connsiteX16" fmla="*/ 215672 w 606420"/>
                <a:gd name="connsiteY16" fmla="*/ 71194 h 605052"/>
                <a:gd name="connsiteX17" fmla="*/ 71024 w 606420"/>
                <a:gd name="connsiteY17" fmla="*/ 215436 h 605052"/>
                <a:gd name="connsiteX18" fmla="*/ 215672 w 606420"/>
                <a:gd name="connsiteY18" fmla="*/ 359771 h 605052"/>
                <a:gd name="connsiteX19" fmla="*/ 360227 w 606420"/>
                <a:gd name="connsiteY19" fmla="*/ 215436 h 605052"/>
                <a:gd name="connsiteX20" fmla="*/ 215672 w 606420"/>
                <a:gd name="connsiteY20" fmla="*/ 71194 h 605052"/>
                <a:gd name="connsiteX21" fmla="*/ 215672 w 606420"/>
                <a:gd name="connsiteY21" fmla="*/ 0 h 605052"/>
                <a:gd name="connsiteX22" fmla="*/ 431437 w 606420"/>
                <a:gd name="connsiteY22" fmla="*/ 215436 h 605052"/>
                <a:gd name="connsiteX23" fmla="*/ 215765 w 606420"/>
                <a:gd name="connsiteY23" fmla="*/ 430872 h 605052"/>
                <a:gd name="connsiteX24" fmla="*/ 0 w 606420"/>
                <a:gd name="connsiteY24" fmla="*/ 215436 h 605052"/>
                <a:gd name="connsiteX25" fmla="*/ 215672 w 606420"/>
                <a:gd name="connsiteY25" fmla="*/ 0 h 60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420" h="605052">
                  <a:moveTo>
                    <a:pt x="431085" y="322202"/>
                  </a:moveTo>
                  <a:lnTo>
                    <a:pt x="557728" y="407383"/>
                  </a:lnTo>
                  <a:cubicBezTo>
                    <a:pt x="614922" y="445293"/>
                    <a:pt x="623092" y="525470"/>
                    <a:pt x="574998" y="573575"/>
                  </a:cubicBezTo>
                  <a:cubicBezTo>
                    <a:pt x="526903" y="621681"/>
                    <a:pt x="446033" y="613524"/>
                    <a:pt x="408523" y="556799"/>
                  </a:cubicBezTo>
                  <a:lnTo>
                    <a:pt x="323754" y="430000"/>
                  </a:lnTo>
                  <a:cubicBezTo>
                    <a:pt x="370178" y="406642"/>
                    <a:pt x="407873" y="368639"/>
                    <a:pt x="431085" y="322202"/>
                  </a:cubicBezTo>
                  <a:close/>
                  <a:moveTo>
                    <a:pt x="215789" y="212331"/>
                  </a:moveTo>
                  <a:cubicBezTo>
                    <a:pt x="262215" y="212331"/>
                    <a:pt x="302234" y="237365"/>
                    <a:pt x="320155" y="273617"/>
                  </a:cubicBezTo>
                  <a:cubicBezTo>
                    <a:pt x="302049" y="309869"/>
                    <a:pt x="262215" y="334903"/>
                    <a:pt x="215789" y="334903"/>
                  </a:cubicBezTo>
                  <a:cubicBezTo>
                    <a:pt x="169363" y="334903"/>
                    <a:pt x="129529" y="309684"/>
                    <a:pt x="111423" y="273617"/>
                  </a:cubicBezTo>
                  <a:cubicBezTo>
                    <a:pt x="129529" y="237365"/>
                    <a:pt x="169363" y="212331"/>
                    <a:pt x="215789" y="212331"/>
                  </a:cubicBezTo>
                  <a:close/>
                  <a:moveTo>
                    <a:pt x="215506" y="116292"/>
                  </a:moveTo>
                  <a:cubicBezTo>
                    <a:pt x="238889" y="116292"/>
                    <a:pt x="257845" y="135216"/>
                    <a:pt x="257845" y="158561"/>
                  </a:cubicBezTo>
                  <a:cubicBezTo>
                    <a:pt x="257845" y="181906"/>
                    <a:pt x="238889" y="200830"/>
                    <a:pt x="215506" y="200830"/>
                  </a:cubicBezTo>
                  <a:cubicBezTo>
                    <a:pt x="192123" y="200830"/>
                    <a:pt x="173167" y="181906"/>
                    <a:pt x="173167" y="158561"/>
                  </a:cubicBezTo>
                  <a:cubicBezTo>
                    <a:pt x="173167" y="135216"/>
                    <a:pt x="192123" y="116292"/>
                    <a:pt x="215506" y="116292"/>
                  </a:cubicBezTo>
                  <a:close/>
                  <a:moveTo>
                    <a:pt x="215672" y="71194"/>
                  </a:moveTo>
                  <a:cubicBezTo>
                    <a:pt x="135828" y="71194"/>
                    <a:pt x="71024" y="135714"/>
                    <a:pt x="71024" y="215436"/>
                  </a:cubicBezTo>
                  <a:cubicBezTo>
                    <a:pt x="71024" y="295158"/>
                    <a:pt x="135828" y="359771"/>
                    <a:pt x="215672" y="359771"/>
                  </a:cubicBezTo>
                  <a:cubicBezTo>
                    <a:pt x="295516" y="359771"/>
                    <a:pt x="360227" y="295158"/>
                    <a:pt x="360227" y="215436"/>
                  </a:cubicBezTo>
                  <a:cubicBezTo>
                    <a:pt x="360227" y="135714"/>
                    <a:pt x="295516" y="71194"/>
                    <a:pt x="215672" y="71194"/>
                  </a:cubicBezTo>
                  <a:close/>
                  <a:moveTo>
                    <a:pt x="215672" y="0"/>
                  </a:moveTo>
                  <a:cubicBezTo>
                    <a:pt x="334882" y="0"/>
                    <a:pt x="431437" y="96501"/>
                    <a:pt x="431437" y="215436"/>
                  </a:cubicBezTo>
                  <a:cubicBezTo>
                    <a:pt x="431437" y="334463"/>
                    <a:pt x="334974" y="430872"/>
                    <a:pt x="215765" y="430872"/>
                  </a:cubicBezTo>
                  <a:cubicBezTo>
                    <a:pt x="96555" y="430872"/>
                    <a:pt x="0" y="334371"/>
                    <a:pt x="0" y="215436"/>
                  </a:cubicBezTo>
                  <a:cubicBezTo>
                    <a:pt x="0" y="96501"/>
                    <a:pt x="96463" y="0"/>
                    <a:pt x="215672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57E3760-2C85-4D81-4775-EADF91E03171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voronoiTreemap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形 38" descr="拼图">
            <a:extLst>
              <a:ext uri="{FF2B5EF4-FFF2-40B4-BE49-F238E27FC236}">
                <a16:creationId xmlns:a16="http://schemas.microsoft.com/office/drawing/2014/main" id="{37FBB5DF-C3C8-3A80-2BFA-2C6F77EE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16" grpId="0"/>
      <p:bldP spid="17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综合展示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08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Problem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59A136-069A-F3E9-1DA8-902CD8BE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2" y="1381010"/>
            <a:ext cx="8981816" cy="4628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562BF8-5CDE-B797-9A79-379C60480D4E}"/>
              </a:ext>
            </a:extLst>
          </p:cNvPr>
          <p:cNvSpPr txBox="1"/>
          <p:nvPr/>
        </p:nvSpPr>
        <p:spPr>
          <a:xfrm>
            <a:off x="1280160" y="6106560"/>
            <a:ext cx="2924196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patchwork</a:t>
            </a:r>
          </a:p>
        </p:txBody>
      </p:sp>
      <p:pic>
        <p:nvPicPr>
          <p:cNvPr id="5" name="图形 4" descr="拼图">
            <a:extLst>
              <a:ext uri="{FF2B5EF4-FFF2-40B4-BE49-F238E27FC236}">
                <a16:creationId xmlns:a16="http://schemas.microsoft.com/office/drawing/2014/main" id="{0C7EF8F5-F472-CFD6-8574-00A17C4D2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792" y="6165130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管理建议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4395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Recommendations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39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</a:t>
            </a:r>
            <a:r>
              <a:rPr lang="en-US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Seven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 targeted management suggestions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the platform based on the above analysis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87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管理建议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08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Problem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F733C-708D-CA55-1C06-529091BA0EB8}"/>
              </a:ext>
            </a:extLst>
          </p:cNvPr>
          <p:cNvSpPr txBox="1"/>
          <p:nvPr/>
        </p:nvSpPr>
        <p:spPr>
          <a:xfrm>
            <a:off x="1704016" y="1630328"/>
            <a:ext cx="973069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界面元素设计与内容呈现等方面，适当增加一些符合女性用户的元素，以提升女性用户的使用意愿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MH_Other_1">
            <a:extLst>
              <a:ext uri="{FF2B5EF4-FFF2-40B4-BE49-F238E27FC236}">
                <a16:creationId xmlns:a16="http://schemas.microsoft.com/office/drawing/2014/main" id="{2D278E4C-B2AE-8311-D2F2-16CAAB0979A7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85410" y="1600043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MH_Other_1">
            <a:extLst>
              <a:ext uri="{FF2B5EF4-FFF2-40B4-BE49-F238E27FC236}">
                <a16:creationId xmlns:a16="http://schemas.microsoft.com/office/drawing/2014/main" id="{2533154F-78FF-FBAC-493E-0FF754E59A1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085410" y="2394831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MH_Other_1">
            <a:extLst>
              <a:ext uri="{FF2B5EF4-FFF2-40B4-BE49-F238E27FC236}">
                <a16:creationId xmlns:a16="http://schemas.microsoft.com/office/drawing/2014/main" id="{1BF0AB46-6178-B567-AC76-674D2E4C2B9B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085410" y="3189619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MH_Other_1">
            <a:extLst>
              <a:ext uri="{FF2B5EF4-FFF2-40B4-BE49-F238E27FC236}">
                <a16:creationId xmlns:a16="http://schemas.microsoft.com/office/drawing/2014/main" id="{0C033CF2-346D-48CE-320E-344C50A6462B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085410" y="3984407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1" name="MH_Other_1">
            <a:extLst>
              <a:ext uri="{FF2B5EF4-FFF2-40B4-BE49-F238E27FC236}">
                <a16:creationId xmlns:a16="http://schemas.microsoft.com/office/drawing/2014/main" id="{B5EF944C-C6EB-B895-A462-62D34F897A31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085410" y="5573984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MH_Other_1">
            <a:extLst>
              <a:ext uri="{FF2B5EF4-FFF2-40B4-BE49-F238E27FC236}">
                <a16:creationId xmlns:a16="http://schemas.microsoft.com/office/drawing/2014/main" id="{FAC55FA6-B05D-445E-0956-58C3EEDEB268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085410" y="4779195"/>
            <a:ext cx="460485" cy="534458"/>
          </a:xfrm>
          <a:custGeom>
            <a:avLst/>
            <a:gdLst>
              <a:gd name="T0" fmla="*/ 197945 w 300175"/>
              <a:gd name="T1" fmla="*/ 0 h 348203"/>
              <a:gd name="T2" fmla="*/ 395892 w 300175"/>
              <a:gd name="T3" fmla="*/ 98973 h 348203"/>
              <a:gd name="T4" fmla="*/ 395892 w 300175"/>
              <a:gd name="T5" fmla="*/ 360262 h 348203"/>
              <a:gd name="T6" fmla="*/ 197945 w 300175"/>
              <a:gd name="T7" fmla="*/ 459235 h 348203"/>
              <a:gd name="T8" fmla="*/ 0 w 300175"/>
              <a:gd name="T9" fmla="*/ 360262 h 348203"/>
              <a:gd name="T10" fmla="*/ 0 w 300175"/>
              <a:gd name="T11" fmla="*/ 98973 h 34820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0175"/>
              <a:gd name="T19" fmla="*/ 0 h 348203"/>
              <a:gd name="T20" fmla="*/ 300175 w 300175"/>
              <a:gd name="T21" fmla="*/ 348203 h 34820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0175" h="348203">
                <a:moveTo>
                  <a:pt x="150087" y="0"/>
                </a:moveTo>
                <a:lnTo>
                  <a:pt x="300175" y="75044"/>
                </a:lnTo>
                <a:lnTo>
                  <a:pt x="300175" y="273159"/>
                </a:lnTo>
                <a:lnTo>
                  <a:pt x="150087" y="348203"/>
                </a:lnTo>
                <a:lnTo>
                  <a:pt x="0" y="273159"/>
                </a:lnTo>
                <a:lnTo>
                  <a:pt x="0" y="75044"/>
                </a:lnTo>
                <a:lnTo>
                  <a:pt x="150087" y="0"/>
                </a:ln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F3C9244-AF3C-827A-8140-B99409C9419C}"/>
              </a:ext>
            </a:extLst>
          </p:cNvPr>
          <p:cNvSpPr txBox="1"/>
          <p:nvPr/>
        </p:nvSpPr>
        <p:spPr>
          <a:xfrm>
            <a:off x="1704014" y="2492002"/>
            <a:ext cx="9730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适当的向用户推送有关会员的权益介绍，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提供一定的折扣以提升用户的消费意愿。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C237D33-4C06-E635-D699-934073EAABDC}"/>
              </a:ext>
            </a:extLst>
          </p:cNvPr>
          <p:cNvSpPr txBox="1"/>
          <p:nvPr/>
        </p:nvSpPr>
        <p:spPr>
          <a:xfrm>
            <a:off x="1704013" y="3274039"/>
            <a:ext cx="9730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平台可引导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的各种功能，减少用户的学习成本，以激发新用户的使用兴趣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B45F840-DE08-E012-C4C0-F920402DB3B1}"/>
              </a:ext>
            </a:extLst>
          </p:cNvPr>
          <p:cNvSpPr txBox="1"/>
          <p:nvPr/>
        </p:nvSpPr>
        <p:spPr>
          <a:xfrm>
            <a:off x="1704015" y="4056076"/>
            <a:ext cx="9730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平台可在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用户收藏音乐时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弹窗提示用户发表动态或分享给好友。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鼓励用户社交。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26D2A7F-3354-A6C8-F11B-26A7483185FC}"/>
              </a:ext>
            </a:extLst>
          </p:cNvPr>
          <p:cNvSpPr txBox="1"/>
          <p:nvPr/>
        </p:nvSpPr>
        <p:spPr>
          <a:xfrm>
            <a:off x="1704013" y="4838113"/>
            <a:ext cx="9730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平台可向用户推荐相似用户，促使用户发现更多其喜欢类型的音乐，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提升用户的社交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和活跃度。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7A496F2-D376-F148-271B-5AC8D0422C4D}"/>
              </a:ext>
            </a:extLst>
          </p:cNvPr>
          <p:cNvSpPr txBox="1"/>
          <p:nvPr/>
        </p:nvSpPr>
        <p:spPr>
          <a:xfrm>
            <a:off x="1704016" y="5620150"/>
            <a:ext cx="9730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平台可以向用户推荐其可能喜欢的曲风，使用户挖掘其潜在的曲风偏好，进而促活用户。</a:t>
            </a:r>
          </a:p>
        </p:txBody>
      </p:sp>
    </p:spTree>
    <p:extLst>
      <p:ext uri="{BB962C8B-B14F-4D97-AF65-F5344CB8AC3E}">
        <p14:creationId xmlns:p14="http://schemas.microsoft.com/office/powerpoint/2010/main" val="14279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1" grpId="0"/>
      <p:bldP spid="73" grpId="0" animBg="1"/>
      <p:bldP spid="75" grpId="0" animBg="1"/>
      <p:bldP spid="76" grpId="0" animBg="1"/>
      <p:bldP spid="77" grpId="0" animBg="1"/>
      <p:bldP spid="81" grpId="0" animBg="1"/>
      <p:bldP spid="82" grpId="0" animBg="1"/>
      <p:bldP spid="88" grpId="0"/>
      <p:bldP spid="93" grpId="0"/>
      <p:bldP spid="96" grpId="0"/>
      <p:bldP spid="97" grpId="0"/>
      <p:bldP spid="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8C3F91F-320B-43BF-8792-1D7DB4C8855D}"/>
              </a:ext>
            </a:extLst>
          </p:cNvPr>
          <p:cNvSpPr/>
          <p:nvPr/>
        </p:nvSpPr>
        <p:spPr>
          <a:xfrm>
            <a:off x="3364366" y="2237614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BF6AC4-A748-4101-881E-C60FC7D0D97E}"/>
              </a:ext>
            </a:extLst>
          </p:cNvPr>
          <p:cNvSpPr/>
          <p:nvPr/>
        </p:nvSpPr>
        <p:spPr>
          <a:xfrm>
            <a:off x="7430960" y="2927256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9BD6DFD-1EBC-49CB-9600-E04D67E04680}"/>
              </a:ext>
            </a:extLst>
          </p:cNvPr>
          <p:cNvSpPr/>
          <p:nvPr/>
        </p:nvSpPr>
        <p:spPr>
          <a:xfrm>
            <a:off x="2147296" y="1434967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B06422-5D9D-4B5E-AAAD-7B03CE980790}"/>
              </a:ext>
            </a:extLst>
          </p:cNvPr>
          <p:cNvSpPr/>
          <p:nvPr/>
        </p:nvSpPr>
        <p:spPr>
          <a:xfrm>
            <a:off x="9225222" y="5091196"/>
            <a:ext cx="817868" cy="81786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3C00961-5905-464E-8F5A-5F4E63174989}"/>
              </a:ext>
            </a:extLst>
          </p:cNvPr>
          <p:cNvSpPr/>
          <p:nvPr/>
        </p:nvSpPr>
        <p:spPr>
          <a:xfrm>
            <a:off x="7578328" y="4833229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C62E9F-6403-4357-9486-FF566D647CA4}"/>
              </a:ext>
            </a:extLst>
          </p:cNvPr>
          <p:cNvSpPr/>
          <p:nvPr/>
        </p:nvSpPr>
        <p:spPr>
          <a:xfrm>
            <a:off x="3080537" y="5158865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4E7081-B256-4760-9C63-D723BF0548FB}"/>
              </a:ext>
            </a:extLst>
          </p:cNvPr>
          <p:cNvSpPr/>
          <p:nvPr/>
        </p:nvSpPr>
        <p:spPr>
          <a:xfrm>
            <a:off x="10466555" y="4927117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97DE25-D72C-4AB3-88C9-840BB3F98B57}"/>
              </a:ext>
            </a:extLst>
          </p:cNvPr>
          <p:cNvSpPr/>
          <p:nvPr/>
        </p:nvSpPr>
        <p:spPr>
          <a:xfrm>
            <a:off x="1441304" y="4600356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DC1BB7-F26D-4D64-AD6D-C5A34F39FBEE}"/>
              </a:ext>
            </a:extLst>
          </p:cNvPr>
          <p:cNvSpPr/>
          <p:nvPr/>
        </p:nvSpPr>
        <p:spPr>
          <a:xfrm>
            <a:off x="9111464" y="177861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686286F-2832-42B9-9B26-F1DFB4983BBF}"/>
              </a:ext>
            </a:extLst>
          </p:cNvPr>
          <p:cNvSpPr/>
          <p:nvPr/>
        </p:nvSpPr>
        <p:spPr>
          <a:xfrm>
            <a:off x="931577" y="2507660"/>
            <a:ext cx="817868" cy="81786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0611493-7BD1-46CD-9145-EC23BD669EF1}"/>
              </a:ext>
            </a:extLst>
          </p:cNvPr>
          <p:cNvSpPr/>
          <p:nvPr/>
        </p:nvSpPr>
        <p:spPr>
          <a:xfrm>
            <a:off x="2048463" y="3961695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50E04B0-2FD4-4B58-BDE5-A91C0EB02367}"/>
              </a:ext>
            </a:extLst>
          </p:cNvPr>
          <p:cNvSpPr/>
          <p:nvPr/>
        </p:nvSpPr>
        <p:spPr>
          <a:xfrm>
            <a:off x="2273065" y="296333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4687A58-D370-4DA8-9A15-3025CBDAD56F}"/>
              </a:ext>
            </a:extLst>
          </p:cNvPr>
          <p:cNvSpPr/>
          <p:nvPr/>
        </p:nvSpPr>
        <p:spPr>
          <a:xfrm>
            <a:off x="1423878" y="3371152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9DEA019-8C46-4CCA-872D-186F736D7908}"/>
              </a:ext>
            </a:extLst>
          </p:cNvPr>
          <p:cNvSpPr/>
          <p:nvPr/>
        </p:nvSpPr>
        <p:spPr>
          <a:xfrm>
            <a:off x="3813425" y="4042632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ED11C4-8DE9-4B1B-BBDB-8ACDC6660F03}"/>
              </a:ext>
            </a:extLst>
          </p:cNvPr>
          <p:cNvSpPr/>
          <p:nvPr/>
        </p:nvSpPr>
        <p:spPr>
          <a:xfrm>
            <a:off x="8253264" y="3371152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A4AB125-6538-4B7A-896D-CF86AB53D7AC}"/>
              </a:ext>
            </a:extLst>
          </p:cNvPr>
          <p:cNvSpPr/>
          <p:nvPr/>
        </p:nvSpPr>
        <p:spPr>
          <a:xfrm>
            <a:off x="9468885" y="402514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819F240-EDBE-4A76-A57C-EC52823B2FB5}"/>
              </a:ext>
            </a:extLst>
          </p:cNvPr>
          <p:cNvSpPr/>
          <p:nvPr/>
        </p:nvSpPr>
        <p:spPr>
          <a:xfrm>
            <a:off x="8609852" y="815561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4B28286-0BAF-49A1-8F11-57C9301F2640}"/>
              </a:ext>
            </a:extLst>
          </p:cNvPr>
          <p:cNvSpPr/>
          <p:nvPr/>
        </p:nvSpPr>
        <p:spPr>
          <a:xfrm>
            <a:off x="8364432" y="2195036"/>
            <a:ext cx="490840" cy="49084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4201F7D-0543-4599-8CF6-A7BAD86DB843}"/>
              </a:ext>
            </a:extLst>
          </p:cNvPr>
          <p:cNvSpPr/>
          <p:nvPr/>
        </p:nvSpPr>
        <p:spPr>
          <a:xfrm>
            <a:off x="4184987" y="1517987"/>
            <a:ext cx="3822027" cy="3822027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002D814-2531-476D-9A45-C64471D8F345}"/>
              </a:ext>
            </a:extLst>
          </p:cNvPr>
          <p:cNvSpPr txBox="1"/>
          <p:nvPr/>
        </p:nvSpPr>
        <p:spPr>
          <a:xfrm>
            <a:off x="4573927" y="3854145"/>
            <a:ext cx="3036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anose="04020705040A02060702" pitchFamily="82" charset="0"/>
                <a:ea typeface="微软雅黑" panose="020B0503020204020204" pitchFamily="34" charset="-122"/>
                <a:cs typeface="+mn-cs"/>
              </a:rPr>
              <a:t>2023.6.8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gerian" panose="04020705040A02060702" pitchFamily="8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ACCB44-7CC6-4B01-955B-88EC5A9BEE90}"/>
              </a:ext>
            </a:extLst>
          </p:cNvPr>
          <p:cNvSpPr txBox="1"/>
          <p:nvPr/>
        </p:nvSpPr>
        <p:spPr>
          <a:xfrm>
            <a:off x="4349372" y="2983717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3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stock-data-analytics-interface-symbol-with-businessmen-and-bars-garphic-background_38825">
            <a:extLst>
              <a:ext uri="{FF2B5EF4-FFF2-40B4-BE49-F238E27FC236}">
                <a16:creationId xmlns:a16="http://schemas.microsoft.com/office/drawing/2014/main" id="{E8194DD4-F879-4390-8B54-3231F95A6AE5}"/>
              </a:ext>
            </a:extLst>
          </p:cNvPr>
          <p:cNvSpPr>
            <a:spLocks noChangeAspect="1"/>
          </p:cNvSpPr>
          <p:nvPr/>
        </p:nvSpPr>
        <p:spPr bwMode="auto">
          <a:xfrm>
            <a:off x="5568071" y="1778616"/>
            <a:ext cx="905264" cy="808443"/>
          </a:xfrm>
          <a:custGeom>
            <a:avLst/>
            <a:gdLst>
              <a:gd name="connsiteX0" fmla="*/ 485108 w 600525"/>
              <a:gd name="connsiteY0" fmla="*/ 435530 h 536297"/>
              <a:gd name="connsiteX1" fmla="*/ 497245 w 600525"/>
              <a:gd name="connsiteY1" fmla="*/ 435530 h 536297"/>
              <a:gd name="connsiteX2" fmla="*/ 490981 w 600525"/>
              <a:gd name="connsiteY2" fmla="*/ 448443 h 536297"/>
              <a:gd name="connsiteX3" fmla="*/ 294229 w 600525"/>
              <a:gd name="connsiteY3" fmla="*/ 435530 h 536297"/>
              <a:gd name="connsiteX4" fmla="*/ 306296 w 600525"/>
              <a:gd name="connsiteY4" fmla="*/ 435530 h 536297"/>
              <a:gd name="connsiteX5" fmla="*/ 300074 w 600525"/>
              <a:gd name="connsiteY5" fmla="*/ 448431 h 536297"/>
              <a:gd name="connsiteX6" fmla="*/ 300067 w 600525"/>
              <a:gd name="connsiteY6" fmla="*/ 448412 h 536297"/>
              <a:gd name="connsiteX7" fmla="*/ 300062 w 600525"/>
              <a:gd name="connsiteY7" fmla="*/ 448428 h 536297"/>
              <a:gd name="connsiteX8" fmla="*/ 103279 w 600525"/>
              <a:gd name="connsiteY8" fmla="*/ 435530 h 536297"/>
              <a:gd name="connsiteX9" fmla="*/ 115416 w 600525"/>
              <a:gd name="connsiteY9" fmla="*/ 435530 h 536297"/>
              <a:gd name="connsiteX10" fmla="*/ 109543 w 600525"/>
              <a:gd name="connsiteY10" fmla="*/ 448443 h 536297"/>
              <a:gd name="connsiteX11" fmla="*/ 393162 w 600525"/>
              <a:gd name="connsiteY11" fmla="*/ 404693 h 536297"/>
              <a:gd name="connsiteX12" fmla="*/ 405299 w 600525"/>
              <a:gd name="connsiteY12" fmla="*/ 404693 h 536297"/>
              <a:gd name="connsiteX13" fmla="*/ 399043 w 600525"/>
              <a:gd name="connsiteY13" fmla="*/ 417589 h 536297"/>
              <a:gd name="connsiteX14" fmla="*/ 399030 w 600525"/>
              <a:gd name="connsiteY14" fmla="*/ 417555 h 536297"/>
              <a:gd name="connsiteX15" fmla="*/ 399022 w 600525"/>
              <a:gd name="connsiteY15" fmla="*/ 417578 h 536297"/>
              <a:gd name="connsiteX16" fmla="*/ 202283 w 600525"/>
              <a:gd name="connsiteY16" fmla="*/ 404693 h 536297"/>
              <a:gd name="connsiteX17" fmla="*/ 214420 w 600525"/>
              <a:gd name="connsiteY17" fmla="*/ 404693 h 536297"/>
              <a:gd name="connsiteX18" fmla="*/ 208156 w 600525"/>
              <a:gd name="connsiteY18" fmla="*/ 417536 h 536297"/>
              <a:gd name="connsiteX19" fmla="*/ 56375 w 600525"/>
              <a:gd name="connsiteY19" fmla="*/ 374980 h 536297"/>
              <a:gd name="connsiteX20" fmla="*/ 56440 w 600525"/>
              <a:gd name="connsiteY20" fmla="*/ 375436 h 536297"/>
              <a:gd name="connsiteX21" fmla="*/ 56375 w 600525"/>
              <a:gd name="connsiteY21" fmla="*/ 375761 h 536297"/>
              <a:gd name="connsiteX22" fmla="*/ 56375 w 600525"/>
              <a:gd name="connsiteY22" fmla="*/ 374980 h 536297"/>
              <a:gd name="connsiteX23" fmla="*/ 505034 w 600525"/>
              <a:gd name="connsiteY23" fmla="*/ 320686 h 536297"/>
              <a:gd name="connsiteX24" fmla="*/ 491735 w 600525"/>
              <a:gd name="connsiteY24" fmla="*/ 323030 h 536297"/>
              <a:gd name="connsiteX25" fmla="*/ 468265 w 600525"/>
              <a:gd name="connsiteY25" fmla="*/ 333186 h 536297"/>
              <a:gd name="connsiteX26" fmla="*/ 459660 w 600525"/>
              <a:gd name="connsiteY26" fmla="*/ 348028 h 536297"/>
              <a:gd name="connsiteX27" fmla="*/ 459269 w 600525"/>
              <a:gd name="connsiteY27" fmla="*/ 357793 h 536297"/>
              <a:gd name="connsiteX28" fmla="*/ 459269 w 600525"/>
              <a:gd name="connsiteY28" fmla="*/ 367558 h 536297"/>
              <a:gd name="connsiteX29" fmla="*/ 458095 w 600525"/>
              <a:gd name="connsiteY29" fmla="*/ 369902 h 536297"/>
              <a:gd name="connsiteX30" fmla="*/ 456139 w 600525"/>
              <a:gd name="connsiteY30" fmla="*/ 373808 h 536297"/>
              <a:gd name="connsiteX31" fmla="*/ 456531 w 600525"/>
              <a:gd name="connsiteY31" fmla="*/ 377714 h 536297"/>
              <a:gd name="connsiteX32" fmla="*/ 458878 w 600525"/>
              <a:gd name="connsiteY32" fmla="*/ 387869 h 536297"/>
              <a:gd name="connsiteX33" fmla="*/ 461616 w 600525"/>
              <a:gd name="connsiteY33" fmla="*/ 394900 h 536297"/>
              <a:gd name="connsiteX34" fmla="*/ 467483 w 600525"/>
              <a:gd name="connsiteY34" fmla="*/ 408181 h 536297"/>
              <a:gd name="connsiteX35" fmla="*/ 468656 w 600525"/>
              <a:gd name="connsiteY35" fmla="*/ 410915 h 536297"/>
              <a:gd name="connsiteX36" fmla="*/ 467483 w 600525"/>
              <a:gd name="connsiteY36" fmla="*/ 422242 h 536297"/>
              <a:gd name="connsiteX37" fmla="*/ 465918 w 600525"/>
              <a:gd name="connsiteY37" fmla="*/ 424586 h 536297"/>
              <a:gd name="connsiteX38" fmla="*/ 462398 w 600525"/>
              <a:gd name="connsiteY38" fmla="*/ 428882 h 536297"/>
              <a:gd name="connsiteX39" fmla="*/ 459660 w 600525"/>
              <a:gd name="connsiteY39" fmla="*/ 436694 h 536297"/>
              <a:gd name="connsiteX40" fmla="*/ 457704 w 600525"/>
              <a:gd name="connsiteY40" fmla="*/ 438647 h 536297"/>
              <a:gd name="connsiteX41" fmla="*/ 443622 w 600525"/>
              <a:gd name="connsiteY41" fmla="*/ 444506 h 536297"/>
              <a:gd name="connsiteX42" fmla="*/ 429149 w 600525"/>
              <a:gd name="connsiteY42" fmla="*/ 450756 h 536297"/>
              <a:gd name="connsiteX43" fmla="*/ 414285 w 600525"/>
              <a:gd name="connsiteY43" fmla="*/ 458568 h 536297"/>
              <a:gd name="connsiteX44" fmla="*/ 406853 w 600525"/>
              <a:gd name="connsiteY44" fmla="*/ 463646 h 536297"/>
              <a:gd name="connsiteX45" fmla="*/ 399813 w 600525"/>
              <a:gd name="connsiteY45" fmla="*/ 492550 h 536297"/>
              <a:gd name="connsiteX46" fmla="*/ 484303 w 600525"/>
              <a:gd name="connsiteY46" fmla="*/ 519111 h 536297"/>
              <a:gd name="connsiteX47" fmla="*/ 471395 w 600525"/>
              <a:gd name="connsiteY47" fmla="*/ 501924 h 536297"/>
              <a:gd name="connsiteX48" fmla="*/ 490953 w 600525"/>
              <a:gd name="connsiteY48" fmla="*/ 448412 h 536297"/>
              <a:gd name="connsiteX49" fmla="*/ 510510 w 600525"/>
              <a:gd name="connsiteY49" fmla="*/ 501924 h 536297"/>
              <a:gd name="connsiteX50" fmla="*/ 498385 w 600525"/>
              <a:gd name="connsiteY50" fmla="*/ 518720 h 536297"/>
              <a:gd name="connsiteX51" fmla="*/ 582092 w 600525"/>
              <a:gd name="connsiteY51" fmla="*/ 492550 h 536297"/>
              <a:gd name="connsiteX52" fmla="*/ 575443 w 600525"/>
              <a:gd name="connsiteY52" fmla="*/ 463255 h 536297"/>
              <a:gd name="connsiteX53" fmla="*/ 568011 w 600525"/>
              <a:gd name="connsiteY53" fmla="*/ 458177 h 536297"/>
              <a:gd name="connsiteX54" fmla="*/ 524592 w 600525"/>
              <a:gd name="connsiteY54" fmla="*/ 439038 h 536297"/>
              <a:gd name="connsiteX55" fmla="*/ 521854 w 600525"/>
              <a:gd name="connsiteY55" fmla="*/ 437085 h 536297"/>
              <a:gd name="connsiteX56" fmla="*/ 518725 w 600525"/>
              <a:gd name="connsiteY56" fmla="*/ 428882 h 536297"/>
              <a:gd name="connsiteX57" fmla="*/ 515987 w 600525"/>
              <a:gd name="connsiteY57" fmla="*/ 424195 h 536297"/>
              <a:gd name="connsiteX58" fmla="*/ 514813 w 600525"/>
              <a:gd name="connsiteY58" fmla="*/ 422242 h 536297"/>
              <a:gd name="connsiteX59" fmla="*/ 518334 w 600525"/>
              <a:gd name="connsiteY59" fmla="*/ 403493 h 536297"/>
              <a:gd name="connsiteX60" fmla="*/ 518725 w 600525"/>
              <a:gd name="connsiteY60" fmla="*/ 402712 h 536297"/>
              <a:gd name="connsiteX61" fmla="*/ 525374 w 600525"/>
              <a:gd name="connsiteY61" fmla="*/ 385526 h 536297"/>
              <a:gd name="connsiteX62" fmla="*/ 525374 w 600525"/>
              <a:gd name="connsiteY62" fmla="*/ 384745 h 536297"/>
              <a:gd name="connsiteX63" fmla="*/ 526548 w 600525"/>
              <a:gd name="connsiteY63" fmla="*/ 373027 h 536297"/>
              <a:gd name="connsiteX64" fmla="*/ 525766 w 600525"/>
              <a:gd name="connsiteY64" fmla="*/ 371464 h 536297"/>
              <a:gd name="connsiteX65" fmla="*/ 523810 w 600525"/>
              <a:gd name="connsiteY65" fmla="*/ 367558 h 536297"/>
              <a:gd name="connsiteX66" fmla="*/ 523810 w 600525"/>
              <a:gd name="connsiteY66" fmla="*/ 350372 h 536297"/>
              <a:gd name="connsiteX67" fmla="*/ 519116 w 600525"/>
              <a:gd name="connsiteY67" fmla="*/ 338654 h 536297"/>
              <a:gd name="connsiteX68" fmla="*/ 506990 w 600525"/>
              <a:gd name="connsiteY68" fmla="*/ 328498 h 536297"/>
              <a:gd name="connsiteX69" fmla="*/ 506599 w 600525"/>
              <a:gd name="connsiteY69" fmla="*/ 323421 h 536297"/>
              <a:gd name="connsiteX70" fmla="*/ 509337 w 600525"/>
              <a:gd name="connsiteY70" fmla="*/ 321468 h 536297"/>
              <a:gd name="connsiteX71" fmla="*/ 508946 w 600525"/>
              <a:gd name="connsiteY71" fmla="*/ 320686 h 536297"/>
              <a:gd name="connsiteX72" fmla="*/ 505034 w 600525"/>
              <a:gd name="connsiteY72" fmla="*/ 320686 h 536297"/>
              <a:gd name="connsiteX73" fmla="*/ 314540 w 600525"/>
              <a:gd name="connsiteY73" fmla="*/ 320686 h 536297"/>
              <a:gd name="connsiteX74" fmla="*/ 300849 w 600525"/>
              <a:gd name="connsiteY74" fmla="*/ 323030 h 536297"/>
              <a:gd name="connsiteX75" fmla="*/ 277771 w 600525"/>
              <a:gd name="connsiteY75" fmla="*/ 333186 h 536297"/>
              <a:gd name="connsiteX76" fmla="*/ 268774 w 600525"/>
              <a:gd name="connsiteY76" fmla="*/ 348028 h 536297"/>
              <a:gd name="connsiteX77" fmla="*/ 268383 w 600525"/>
              <a:gd name="connsiteY77" fmla="*/ 357793 h 536297"/>
              <a:gd name="connsiteX78" fmla="*/ 268383 w 600525"/>
              <a:gd name="connsiteY78" fmla="*/ 367558 h 536297"/>
              <a:gd name="connsiteX79" fmla="*/ 267210 w 600525"/>
              <a:gd name="connsiteY79" fmla="*/ 369902 h 536297"/>
              <a:gd name="connsiteX80" fmla="*/ 265254 w 600525"/>
              <a:gd name="connsiteY80" fmla="*/ 373808 h 536297"/>
              <a:gd name="connsiteX81" fmla="*/ 265645 w 600525"/>
              <a:gd name="connsiteY81" fmla="*/ 377714 h 536297"/>
              <a:gd name="connsiteX82" fmla="*/ 268383 w 600525"/>
              <a:gd name="connsiteY82" fmla="*/ 387869 h 536297"/>
              <a:gd name="connsiteX83" fmla="*/ 270730 w 600525"/>
              <a:gd name="connsiteY83" fmla="*/ 394900 h 536297"/>
              <a:gd name="connsiteX84" fmla="*/ 276989 w 600525"/>
              <a:gd name="connsiteY84" fmla="*/ 408181 h 536297"/>
              <a:gd name="connsiteX85" fmla="*/ 277771 w 600525"/>
              <a:gd name="connsiteY85" fmla="*/ 410915 h 536297"/>
              <a:gd name="connsiteX86" fmla="*/ 276598 w 600525"/>
              <a:gd name="connsiteY86" fmla="*/ 422242 h 536297"/>
              <a:gd name="connsiteX87" fmla="*/ 275033 w 600525"/>
              <a:gd name="connsiteY87" fmla="*/ 424586 h 536297"/>
              <a:gd name="connsiteX88" fmla="*/ 271513 w 600525"/>
              <a:gd name="connsiteY88" fmla="*/ 428882 h 536297"/>
              <a:gd name="connsiteX89" fmla="*/ 268774 w 600525"/>
              <a:gd name="connsiteY89" fmla="*/ 436694 h 536297"/>
              <a:gd name="connsiteX90" fmla="*/ 266819 w 600525"/>
              <a:gd name="connsiteY90" fmla="*/ 438647 h 536297"/>
              <a:gd name="connsiteX91" fmla="*/ 252737 w 600525"/>
              <a:gd name="connsiteY91" fmla="*/ 444506 h 536297"/>
              <a:gd name="connsiteX92" fmla="*/ 238264 w 600525"/>
              <a:gd name="connsiteY92" fmla="*/ 450756 h 536297"/>
              <a:gd name="connsiteX93" fmla="*/ 223791 w 600525"/>
              <a:gd name="connsiteY93" fmla="*/ 458568 h 536297"/>
              <a:gd name="connsiteX94" fmla="*/ 215968 w 600525"/>
              <a:gd name="connsiteY94" fmla="*/ 463646 h 536297"/>
              <a:gd name="connsiteX95" fmla="*/ 209318 w 600525"/>
              <a:gd name="connsiteY95" fmla="*/ 492550 h 536297"/>
              <a:gd name="connsiteX96" fmla="*/ 293417 w 600525"/>
              <a:gd name="connsiteY96" fmla="*/ 519111 h 536297"/>
              <a:gd name="connsiteX97" fmla="*/ 280900 w 600525"/>
              <a:gd name="connsiteY97" fmla="*/ 501924 h 536297"/>
              <a:gd name="connsiteX98" fmla="*/ 300062 w 600525"/>
              <a:gd name="connsiteY98" fmla="*/ 448428 h 536297"/>
              <a:gd name="connsiteX99" fmla="*/ 300068 w 600525"/>
              <a:gd name="connsiteY99" fmla="*/ 448443 h 536297"/>
              <a:gd name="connsiteX100" fmla="*/ 300074 w 600525"/>
              <a:gd name="connsiteY100" fmla="*/ 448431 h 536297"/>
              <a:gd name="connsiteX101" fmla="*/ 319625 w 600525"/>
              <a:gd name="connsiteY101" fmla="*/ 501924 h 536297"/>
              <a:gd name="connsiteX102" fmla="*/ 307499 w 600525"/>
              <a:gd name="connsiteY102" fmla="*/ 518720 h 536297"/>
              <a:gd name="connsiteX103" fmla="*/ 391207 w 600525"/>
              <a:gd name="connsiteY103" fmla="*/ 492550 h 536297"/>
              <a:gd name="connsiteX104" fmla="*/ 384557 w 600525"/>
              <a:gd name="connsiteY104" fmla="*/ 463255 h 536297"/>
              <a:gd name="connsiteX105" fmla="*/ 377517 w 600525"/>
              <a:gd name="connsiteY105" fmla="*/ 458177 h 536297"/>
              <a:gd name="connsiteX106" fmla="*/ 333707 w 600525"/>
              <a:gd name="connsiteY106" fmla="*/ 439038 h 536297"/>
              <a:gd name="connsiteX107" fmla="*/ 330969 w 600525"/>
              <a:gd name="connsiteY107" fmla="*/ 437085 h 536297"/>
              <a:gd name="connsiteX108" fmla="*/ 327839 w 600525"/>
              <a:gd name="connsiteY108" fmla="*/ 428882 h 536297"/>
              <a:gd name="connsiteX109" fmla="*/ 325101 w 600525"/>
              <a:gd name="connsiteY109" fmla="*/ 424195 h 536297"/>
              <a:gd name="connsiteX110" fmla="*/ 323928 w 600525"/>
              <a:gd name="connsiteY110" fmla="*/ 422242 h 536297"/>
              <a:gd name="connsiteX111" fmla="*/ 327448 w 600525"/>
              <a:gd name="connsiteY111" fmla="*/ 403493 h 536297"/>
              <a:gd name="connsiteX112" fmla="*/ 327839 w 600525"/>
              <a:gd name="connsiteY112" fmla="*/ 402712 h 536297"/>
              <a:gd name="connsiteX113" fmla="*/ 334489 w 600525"/>
              <a:gd name="connsiteY113" fmla="*/ 385526 h 536297"/>
              <a:gd name="connsiteX114" fmla="*/ 334489 w 600525"/>
              <a:gd name="connsiteY114" fmla="*/ 384745 h 536297"/>
              <a:gd name="connsiteX115" fmla="*/ 335663 w 600525"/>
              <a:gd name="connsiteY115" fmla="*/ 373027 h 536297"/>
              <a:gd name="connsiteX116" fmla="*/ 334880 w 600525"/>
              <a:gd name="connsiteY116" fmla="*/ 371464 h 536297"/>
              <a:gd name="connsiteX117" fmla="*/ 332924 w 600525"/>
              <a:gd name="connsiteY117" fmla="*/ 367558 h 536297"/>
              <a:gd name="connsiteX118" fmla="*/ 332924 w 600525"/>
              <a:gd name="connsiteY118" fmla="*/ 350372 h 536297"/>
              <a:gd name="connsiteX119" fmla="*/ 328231 w 600525"/>
              <a:gd name="connsiteY119" fmla="*/ 338654 h 536297"/>
              <a:gd name="connsiteX120" fmla="*/ 316105 w 600525"/>
              <a:gd name="connsiteY120" fmla="*/ 328498 h 536297"/>
              <a:gd name="connsiteX121" fmla="*/ 315713 w 600525"/>
              <a:gd name="connsiteY121" fmla="*/ 323421 h 536297"/>
              <a:gd name="connsiteX122" fmla="*/ 318843 w 600525"/>
              <a:gd name="connsiteY122" fmla="*/ 321468 h 536297"/>
              <a:gd name="connsiteX123" fmla="*/ 318060 w 600525"/>
              <a:gd name="connsiteY123" fmla="*/ 320686 h 536297"/>
              <a:gd name="connsiteX124" fmla="*/ 314540 w 600525"/>
              <a:gd name="connsiteY124" fmla="*/ 320686 h 536297"/>
              <a:gd name="connsiteX125" fmla="*/ 123654 w 600525"/>
              <a:gd name="connsiteY125" fmla="*/ 320686 h 536297"/>
              <a:gd name="connsiteX126" fmla="*/ 110355 w 600525"/>
              <a:gd name="connsiteY126" fmla="*/ 323030 h 536297"/>
              <a:gd name="connsiteX127" fmla="*/ 86885 w 600525"/>
              <a:gd name="connsiteY127" fmla="*/ 333186 h 536297"/>
              <a:gd name="connsiteX128" fmla="*/ 77889 w 600525"/>
              <a:gd name="connsiteY128" fmla="*/ 348028 h 536297"/>
              <a:gd name="connsiteX129" fmla="*/ 77497 w 600525"/>
              <a:gd name="connsiteY129" fmla="*/ 357793 h 536297"/>
              <a:gd name="connsiteX130" fmla="*/ 77497 w 600525"/>
              <a:gd name="connsiteY130" fmla="*/ 367558 h 536297"/>
              <a:gd name="connsiteX131" fmla="*/ 76324 w 600525"/>
              <a:gd name="connsiteY131" fmla="*/ 369902 h 536297"/>
              <a:gd name="connsiteX132" fmla="*/ 74368 w 600525"/>
              <a:gd name="connsiteY132" fmla="*/ 373808 h 536297"/>
              <a:gd name="connsiteX133" fmla="*/ 74759 w 600525"/>
              <a:gd name="connsiteY133" fmla="*/ 377714 h 536297"/>
              <a:gd name="connsiteX134" fmla="*/ 77497 w 600525"/>
              <a:gd name="connsiteY134" fmla="*/ 387869 h 536297"/>
              <a:gd name="connsiteX135" fmla="*/ 79844 w 600525"/>
              <a:gd name="connsiteY135" fmla="*/ 394900 h 536297"/>
              <a:gd name="connsiteX136" fmla="*/ 86103 w 600525"/>
              <a:gd name="connsiteY136" fmla="*/ 408181 h 536297"/>
              <a:gd name="connsiteX137" fmla="*/ 86885 w 600525"/>
              <a:gd name="connsiteY137" fmla="*/ 410915 h 536297"/>
              <a:gd name="connsiteX138" fmla="*/ 85712 w 600525"/>
              <a:gd name="connsiteY138" fmla="*/ 422242 h 536297"/>
              <a:gd name="connsiteX139" fmla="*/ 84147 w 600525"/>
              <a:gd name="connsiteY139" fmla="*/ 424586 h 536297"/>
              <a:gd name="connsiteX140" fmla="*/ 80627 w 600525"/>
              <a:gd name="connsiteY140" fmla="*/ 428882 h 536297"/>
              <a:gd name="connsiteX141" fmla="*/ 77889 w 600525"/>
              <a:gd name="connsiteY141" fmla="*/ 436694 h 536297"/>
              <a:gd name="connsiteX142" fmla="*/ 75933 w 600525"/>
              <a:gd name="connsiteY142" fmla="*/ 438647 h 536297"/>
              <a:gd name="connsiteX143" fmla="*/ 62242 w 600525"/>
              <a:gd name="connsiteY143" fmla="*/ 444506 h 536297"/>
              <a:gd name="connsiteX144" fmla="*/ 47378 w 600525"/>
              <a:gd name="connsiteY144" fmla="*/ 450756 h 536297"/>
              <a:gd name="connsiteX145" fmla="*/ 32905 w 600525"/>
              <a:gd name="connsiteY145" fmla="*/ 458568 h 536297"/>
              <a:gd name="connsiteX146" fmla="*/ 25082 w 600525"/>
              <a:gd name="connsiteY146" fmla="*/ 463646 h 536297"/>
              <a:gd name="connsiteX147" fmla="*/ 18433 w 600525"/>
              <a:gd name="connsiteY147" fmla="*/ 492550 h 536297"/>
              <a:gd name="connsiteX148" fmla="*/ 102532 w 600525"/>
              <a:gd name="connsiteY148" fmla="*/ 519111 h 536297"/>
              <a:gd name="connsiteX149" fmla="*/ 90015 w 600525"/>
              <a:gd name="connsiteY149" fmla="*/ 501924 h 536297"/>
              <a:gd name="connsiteX150" fmla="*/ 109572 w 600525"/>
              <a:gd name="connsiteY150" fmla="*/ 448412 h 536297"/>
              <a:gd name="connsiteX151" fmla="*/ 129130 w 600525"/>
              <a:gd name="connsiteY151" fmla="*/ 501924 h 536297"/>
              <a:gd name="connsiteX152" fmla="*/ 116613 w 600525"/>
              <a:gd name="connsiteY152" fmla="*/ 518720 h 536297"/>
              <a:gd name="connsiteX153" fmla="*/ 200713 w 600525"/>
              <a:gd name="connsiteY153" fmla="*/ 492550 h 536297"/>
              <a:gd name="connsiteX154" fmla="*/ 193672 w 600525"/>
              <a:gd name="connsiteY154" fmla="*/ 463255 h 536297"/>
              <a:gd name="connsiteX155" fmla="*/ 186631 w 600525"/>
              <a:gd name="connsiteY155" fmla="*/ 458177 h 536297"/>
              <a:gd name="connsiteX156" fmla="*/ 142821 w 600525"/>
              <a:gd name="connsiteY156" fmla="*/ 439038 h 536297"/>
              <a:gd name="connsiteX157" fmla="*/ 140083 w 600525"/>
              <a:gd name="connsiteY157" fmla="*/ 437085 h 536297"/>
              <a:gd name="connsiteX158" fmla="*/ 136954 w 600525"/>
              <a:gd name="connsiteY158" fmla="*/ 428882 h 536297"/>
              <a:gd name="connsiteX159" fmla="*/ 134216 w 600525"/>
              <a:gd name="connsiteY159" fmla="*/ 424195 h 536297"/>
              <a:gd name="connsiteX160" fmla="*/ 133042 w 600525"/>
              <a:gd name="connsiteY160" fmla="*/ 422242 h 536297"/>
              <a:gd name="connsiteX161" fmla="*/ 136563 w 600525"/>
              <a:gd name="connsiteY161" fmla="*/ 403493 h 536297"/>
              <a:gd name="connsiteX162" fmla="*/ 136954 w 600525"/>
              <a:gd name="connsiteY162" fmla="*/ 402712 h 536297"/>
              <a:gd name="connsiteX163" fmla="*/ 143604 w 600525"/>
              <a:gd name="connsiteY163" fmla="*/ 385526 h 536297"/>
              <a:gd name="connsiteX164" fmla="*/ 143604 w 600525"/>
              <a:gd name="connsiteY164" fmla="*/ 384745 h 536297"/>
              <a:gd name="connsiteX165" fmla="*/ 144777 w 600525"/>
              <a:gd name="connsiteY165" fmla="*/ 373027 h 536297"/>
              <a:gd name="connsiteX166" fmla="*/ 143995 w 600525"/>
              <a:gd name="connsiteY166" fmla="*/ 371464 h 536297"/>
              <a:gd name="connsiteX167" fmla="*/ 142039 w 600525"/>
              <a:gd name="connsiteY167" fmla="*/ 367558 h 536297"/>
              <a:gd name="connsiteX168" fmla="*/ 142039 w 600525"/>
              <a:gd name="connsiteY168" fmla="*/ 350372 h 536297"/>
              <a:gd name="connsiteX169" fmla="*/ 137345 w 600525"/>
              <a:gd name="connsiteY169" fmla="*/ 338654 h 536297"/>
              <a:gd name="connsiteX170" fmla="*/ 125219 w 600525"/>
              <a:gd name="connsiteY170" fmla="*/ 328498 h 536297"/>
              <a:gd name="connsiteX171" fmla="*/ 125219 w 600525"/>
              <a:gd name="connsiteY171" fmla="*/ 323421 h 536297"/>
              <a:gd name="connsiteX172" fmla="*/ 127957 w 600525"/>
              <a:gd name="connsiteY172" fmla="*/ 321468 h 536297"/>
              <a:gd name="connsiteX173" fmla="*/ 127175 w 600525"/>
              <a:gd name="connsiteY173" fmla="*/ 320686 h 536297"/>
              <a:gd name="connsiteX174" fmla="*/ 123654 w 600525"/>
              <a:gd name="connsiteY174" fmla="*/ 320686 h 536297"/>
              <a:gd name="connsiteX175" fmla="*/ 413112 w 600525"/>
              <a:gd name="connsiteY175" fmla="*/ 289829 h 536297"/>
              <a:gd name="connsiteX176" fmla="*/ 399813 w 600525"/>
              <a:gd name="connsiteY176" fmla="*/ 292173 h 536297"/>
              <a:gd name="connsiteX177" fmla="*/ 376343 w 600525"/>
              <a:gd name="connsiteY177" fmla="*/ 302328 h 536297"/>
              <a:gd name="connsiteX178" fmla="*/ 367738 w 600525"/>
              <a:gd name="connsiteY178" fmla="*/ 317171 h 536297"/>
              <a:gd name="connsiteX179" fmla="*/ 367346 w 600525"/>
              <a:gd name="connsiteY179" fmla="*/ 326936 h 536297"/>
              <a:gd name="connsiteX180" fmla="*/ 367346 w 600525"/>
              <a:gd name="connsiteY180" fmla="*/ 336310 h 536297"/>
              <a:gd name="connsiteX181" fmla="*/ 366173 w 600525"/>
              <a:gd name="connsiteY181" fmla="*/ 339045 h 536297"/>
              <a:gd name="connsiteX182" fmla="*/ 364217 w 600525"/>
              <a:gd name="connsiteY182" fmla="*/ 342951 h 536297"/>
              <a:gd name="connsiteX183" fmla="*/ 364608 w 600525"/>
              <a:gd name="connsiteY183" fmla="*/ 346857 h 536297"/>
              <a:gd name="connsiteX184" fmla="*/ 366955 w 600525"/>
              <a:gd name="connsiteY184" fmla="*/ 356622 h 536297"/>
              <a:gd name="connsiteX185" fmla="*/ 369693 w 600525"/>
              <a:gd name="connsiteY185" fmla="*/ 364043 h 536297"/>
              <a:gd name="connsiteX186" fmla="*/ 375561 w 600525"/>
              <a:gd name="connsiteY186" fmla="*/ 377323 h 536297"/>
              <a:gd name="connsiteX187" fmla="*/ 376343 w 600525"/>
              <a:gd name="connsiteY187" fmla="*/ 380057 h 536297"/>
              <a:gd name="connsiteX188" fmla="*/ 375170 w 600525"/>
              <a:gd name="connsiteY188" fmla="*/ 391385 h 536297"/>
              <a:gd name="connsiteX189" fmla="*/ 373605 w 600525"/>
              <a:gd name="connsiteY189" fmla="*/ 393338 h 536297"/>
              <a:gd name="connsiteX190" fmla="*/ 370085 w 600525"/>
              <a:gd name="connsiteY190" fmla="*/ 398025 h 536297"/>
              <a:gd name="connsiteX191" fmla="*/ 367346 w 600525"/>
              <a:gd name="connsiteY191" fmla="*/ 405837 h 536297"/>
              <a:gd name="connsiteX192" fmla="*/ 365391 w 600525"/>
              <a:gd name="connsiteY192" fmla="*/ 407790 h 536297"/>
              <a:gd name="connsiteX193" fmla="*/ 351700 w 600525"/>
              <a:gd name="connsiteY193" fmla="*/ 413649 h 536297"/>
              <a:gd name="connsiteX194" fmla="*/ 336836 w 600525"/>
              <a:gd name="connsiteY194" fmla="*/ 419899 h 536297"/>
              <a:gd name="connsiteX195" fmla="*/ 336054 w 600525"/>
              <a:gd name="connsiteY195" fmla="*/ 420289 h 536297"/>
              <a:gd name="connsiteX196" fmla="*/ 337227 w 600525"/>
              <a:gd name="connsiteY196" fmla="*/ 423804 h 536297"/>
              <a:gd name="connsiteX197" fmla="*/ 337618 w 600525"/>
              <a:gd name="connsiteY197" fmla="*/ 424976 h 536297"/>
              <a:gd name="connsiteX198" fmla="*/ 338792 w 600525"/>
              <a:gd name="connsiteY198" fmla="*/ 428492 h 536297"/>
              <a:gd name="connsiteX199" fmla="*/ 381428 w 600525"/>
              <a:gd name="connsiteY199" fmla="*/ 446850 h 536297"/>
              <a:gd name="connsiteX200" fmla="*/ 386904 w 600525"/>
              <a:gd name="connsiteY200" fmla="*/ 450756 h 536297"/>
              <a:gd name="connsiteX201" fmla="*/ 399022 w 600525"/>
              <a:gd name="connsiteY201" fmla="*/ 417578 h 536297"/>
              <a:gd name="connsiteX202" fmla="*/ 399035 w 600525"/>
              <a:gd name="connsiteY202" fmla="*/ 417606 h 536297"/>
              <a:gd name="connsiteX203" fmla="*/ 399043 w 600525"/>
              <a:gd name="connsiteY203" fmla="*/ 417589 h 536297"/>
              <a:gd name="connsiteX204" fmla="*/ 409983 w 600525"/>
              <a:gd name="connsiteY204" fmla="*/ 446850 h 536297"/>
              <a:gd name="connsiteX205" fmla="*/ 411156 w 600525"/>
              <a:gd name="connsiteY205" fmla="*/ 446069 h 536297"/>
              <a:gd name="connsiteX206" fmla="*/ 423673 w 600525"/>
              <a:gd name="connsiteY206" fmla="*/ 439819 h 536297"/>
              <a:gd name="connsiteX207" fmla="*/ 435017 w 600525"/>
              <a:gd name="connsiteY207" fmla="*/ 434741 h 536297"/>
              <a:gd name="connsiteX208" fmla="*/ 444405 w 600525"/>
              <a:gd name="connsiteY208" fmla="*/ 430835 h 536297"/>
              <a:gd name="connsiteX209" fmla="*/ 449881 w 600525"/>
              <a:gd name="connsiteY209" fmla="*/ 428492 h 536297"/>
              <a:gd name="connsiteX210" fmla="*/ 451054 w 600525"/>
              <a:gd name="connsiteY210" fmla="*/ 424195 h 536297"/>
              <a:gd name="connsiteX211" fmla="*/ 454575 w 600525"/>
              <a:gd name="connsiteY211" fmla="*/ 417164 h 536297"/>
              <a:gd name="connsiteX212" fmla="*/ 432670 w 600525"/>
              <a:gd name="connsiteY212" fmla="*/ 408181 h 536297"/>
              <a:gd name="connsiteX213" fmla="*/ 429541 w 600525"/>
              <a:gd name="connsiteY213" fmla="*/ 406228 h 536297"/>
              <a:gd name="connsiteX214" fmla="*/ 426803 w 600525"/>
              <a:gd name="connsiteY214" fmla="*/ 397634 h 536297"/>
              <a:gd name="connsiteX215" fmla="*/ 423673 w 600525"/>
              <a:gd name="connsiteY215" fmla="*/ 393338 h 536297"/>
              <a:gd name="connsiteX216" fmla="*/ 422891 w 600525"/>
              <a:gd name="connsiteY216" fmla="*/ 391385 h 536297"/>
              <a:gd name="connsiteX217" fmla="*/ 426411 w 600525"/>
              <a:gd name="connsiteY217" fmla="*/ 372636 h 536297"/>
              <a:gd name="connsiteX218" fmla="*/ 426411 w 600525"/>
              <a:gd name="connsiteY218" fmla="*/ 371855 h 536297"/>
              <a:gd name="connsiteX219" fmla="*/ 433061 w 600525"/>
              <a:gd name="connsiteY219" fmla="*/ 354278 h 536297"/>
              <a:gd name="connsiteX220" fmla="*/ 433452 w 600525"/>
              <a:gd name="connsiteY220" fmla="*/ 353887 h 536297"/>
              <a:gd name="connsiteX221" fmla="*/ 434626 w 600525"/>
              <a:gd name="connsiteY221" fmla="*/ 341779 h 536297"/>
              <a:gd name="connsiteX222" fmla="*/ 433843 w 600525"/>
              <a:gd name="connsiteY222" fmla="*/ 340216 h 536297"/>
              <a:gd name="connsiteX223" fmla="*/ 431888 w 600525"/>
              <a:gd name="connsiteY223" fmla="*/ 336310 h 536297"/>
              <a:gd name="connsiteX224" fmla="*/ 431888 w 600525"/>
              <a:gd name="connsiteY224" fmla="*/ 319515 h 536297"/>
              <a:gd name="connsiteX225" fmla="*/ 427194 w 600525"/>
              <a:gd name="connsiteY225" fmla="*/ 307797 h 536297"/>
              <a:gd name="connsiteX226" fmla="*/ 415068 w 600525"/>
              <a:gd name="connsiteY226" fmla="*/ 297250 h 536297"/>
              <a:gd name="connsiteX227" fmla="*/ 414677 w 600525"/>
              <a:gd name="connsiteY227" fmla="*/ 292563 h 536297"/>
              <a:gd name="connsiteX228" fmla="*/ 417415 w 600525"/>
              <a:gd name="connsiteY228" fmla="*/ 290610 h 536297"/>
              <a:gd name="connsiteX229" fmla="*/ 417024 w 600525"/>
              <a:gd name="connsiteY229" fmla="*/ 289829 h 536297"/>
              <a:gd name="connsiteX230" fmla="*/ 413112 w 600525"/>
              <a:gd name="connsiteY230" fmla="*/ 289829 h 536297"/>
              <a:gd name="connsiteX231" fmla="*/ 222227 w 600525"/>
              <a:gd name="connsiteY231" fmla="*/ 289829 h 536297"/>
              <a:gd name="connsiteX232" fmla="*/ 208927 w 600525"/>
              <a:gd name="connsiteY232" fmla="*/ 292173 h 536297"/>
              <a:gd name="connsiteX233" fmla="*/ 185458 w 600525"/>
              <a:gd name="connsiteY233" fmla="*/ 302328 h 536297"/>
              <a:gd name="connsiteX234" fmla="*/ 176852 w 600525"/>
              <a:gd name="connsiteY234" fmla="*/ 317171 h 536297"/>
              <a:gd name="connsiteX235" fmla="*/ 176461 w 600525"/>
              <a:gd name="connsiteY235" fmla="*/ 326936 h 536297"/>
              <a:gd name="connsiteX236" fmla="*/ 176461 w 600525"/>
              <a:gd name="connsiteY236" fmla="*/ 336310 h 536297"/>
              <a:gd name="connsiteX237" fmla="*/ 175288 w 600525"/>
              <a:gd name="connsiteY237" fmla="*/ 339045 h 536297"/>
              <a:gd name="connsiteX238" fmla="*/ 173332 w 600525"/>
              <a:gd name="connsiteY238" fmla="*/ 342951 h 536297"/>
              <a:gd name="connsiteX239" fmla="*/ 173723 w 600525"/>
              <a:gd name="connsiteY239" fmla="*/ 346857 h 536297"/>
              <a:gd name="connsiteX240" fmla="*/ 176070 w 600525"/>
              <a:gd name="connsiteY240" fmla="*/ 356622 h 536297"/>
              <a:gd name="connsiteX241" fmla="*/ 178808 w 600525"/>
              <a:gd name="connsiteY241" fmla="*/ 364043 h 536297"/>
              <a:gd name="connsiteX242" fmla="*/ 184675 w 600525"/>
              <a:gd name="connsiteY242" fmla="*/ 377323 h 536297"/>
              <a:gd name="connsiteX243" fmla="*/ 185849 w 600525"/>
              <a:gd name="connsiteY243" fmla="*/ 379667 h 536297"/>
              <a:gd name="connsiteX244" fmla="*/ 184675 w 600525"/>
              <a:gd name="connsiteY244" fmla="*/ 391385 h 536297"/>
              <a:gd name="connsiteX245" fmla="*/ 183111 w 600525"/>
              <a:gd name="connsiteY245" fmla="*/ 393338 h 536297"/>
              <a:gd name="connsiteX246" fmla="*/ 179199 w 600525"/>
              <a:gd name="connsiteY246" fmla="*/ 398025 h 536297"/>
              <a:gd name="connsiteX247" fmla="*/ 176852 w 600525"/>
              <a:gd name="connsiteY247" fmla="*/ 405837 h 536297"/>
              <a:gd name="connsiteX248" fmla="*/ 174896 w 600525"/>
              <a:gd name="connsiteY248" fmla="*/ 407790 h 536297"/>
              <a:gd name="connsiteX249" fmla="*/ 160815 w 600525"/>
              <a:gd name="connsiteY249" fmla="*/ 413649 h 536297"/>
              <a:gd name="connsiteX250" fmla="*/ 146342 w 600525"/>
              <a:gd name="connsiteY250" fmla="*/ 419899 h 536297"/>
              <a:gd name="connsiteX251" fmla="*/ 145168 w 600525"/>
              <a:gd name="connsiteY251" fmla="*/ 420289 h 536297"/>
              <a:gd name="connsiteX252" fmla="*/ 146342 w 600525"/>
              <a:gd name="connsiteY252" fmla="*/ 423804 h 536297"/>
              <a:gd name="connsiteX253" fmla="*/ 146733 w 600525"/>
              <a:gd name="connsiteY253" fmla="*/ 424976 h 536297"/>
              <a:gd name="connsiteX254" fmla="*/ 147906 w 600525"/>
              <a:gd name="connsiteY254" fmla="*/ 428492 h 536297"/>
              <a:gd name="connsiteX255" fmla="*/ 190543 w 600525"/>
              <a:gd name="connsiteY255" fmla="*/ 446850 h 536297"/>
              <a:gd name="connsiteX256" fmla="*/ 196019 w 600525"/>
              <a:gd name="connsiteY256" fmla="*/ 450756 h 536297"/>
              <a:gd name="connsiteX257" fmla="*/ 208145 w 600525"/>
              <a:gd name="connsiteY257" fmla="*/ 417555 h 536297"/>
              <a:gd name="connsiteX258" fmla="*/ 219097 w 600525"/>
              <a:gd name="connsiteY258" fmla="*/ 446850 h 536297"/>
              <a:gd name="connsiteX259" fmla="*/ 220662 w 600525"/>
              <a:gd name="connsiteY259" fmla="*/ 446069 h 536297"/>
              <a:gd name="connsiteX260" fmla="*/ 232788 w 600525"/>
              <a:gd name="connsiteY260" fmla="*/ 439819 h 536297"/>
              <a:gd name="connsiteX261" fmla="*/ 244523 w 600525"/>
              <a:gd name="connsiteY261" fmla="*/ 434741 h 536297"/>
              <a:gd name="connsiteX262" fmla="*/ 253519 w 600525"/>
              <a:gd name="connsiteY262" fmla="*/ 430835 h 536297"/>
              <a:gd name="connsiteX263" fmla="*/ 258996 w 600525"/>
              <a:gd name="connsiteY263" fmla="*/ 428492 h 536297"/>
              <a:gd name="connsiteX264" fmla="*/ 260169 w 600525"/>
              <a:gd name="connsiteY264" fmla="*/ 424195 h 536297"/>
              <a:gd name="connsiteX265" fmla="*/ 264081 w 600525"/>
              <a:gd name="connsiteY265" fmla="*/ 417164 h 536297"/>
              <a:gd name="connsiteX266" fmla="*/ 241785 w 600525"/>
              <a:gd name="connsiteY266" fmla="*/ 408181 h 536297"/>
              <a:gd name="connsiteX267" fmla="*/ 239046 w 600525"/>
              <a:gd name="connsiteY267" fmla="*/ 405837 h 536297"/>
              <a:gd name="connsiteX268" fmla="*/ 235917 w 600525"/>
              <a:gd name="connsiteY268" fmla="*/ 397634 h 536297"/>
              <a:gd name="connsiteX269" fmla="*/ 233179 w 600525"/>
              <a:gd name="connsiteY269" fmla="*/ 393338 h 536297"/>
              <a:gd name="connsiteX270" fmla="*/ 232006 w 600525"/>
              <a:gd name="connsiteY270" fmla="*/ 391385 h 536297"/>
              <a:gd name="connsiteX271" fmla="*/ 235526 w 600525"/>
              <a:gd name="connsiteY271" fmla="*/ 372636 h 536297"/>
              <a:gd name="connsiteX272" fmla="*/ 235526 w 600525"/>
              <a:gd name="connsiteY272" fmla="*/ 371855 h 536297"/>
              <a:gd name="connsiteX273" fmla="*/ 242567 w 600525"/>
              <a:gd name="connsiteY273" fmla="*/ 354278 h 536297"/>
              <a:gd name="connsiteX274" fmla="*/ 242567 w 600525"/>
              <a:gd name="connsiteY274" fmla="*/ 353887 h 536297"/>
              <a:gd name="connsiteX275" fmla="*/ 243740 w 600525"/>
              <a:gd name="connsiteY275" fmla="*/ 341779 h 536297"/>
              <a:gd name="connsiteX276" fmla="*/ 242958 w 600525"/>
              <a:gd name="connsiteY276" fmla="*/ 340216 h 536297"/>
              <a:gd name="connsiteX277" fmla="*/ 241002 w 600525"/>
              <a:gd name="connsiteY277" fmla="*/ 336310 h 536297"/>
              <a:gd name="connsiteX278" fmla="*/ 241002 w 600525"/>
              <a:gd name="connsiteY278" fmla="*/ 319515 h 536297"/>
              <a:gd name="connsiteX279" fmla="*/ 236308 w 600525"/>
              <a:gd name="connsiteY279" fmla="*/ 307797 h 536297"/>
              <a:gd name="connsiteX280" fmla="*/ 224182 w 600525"/>
              <a:gd name="connsiteY280" fmla="*/ 297250 h 536297"/>
              <a:gd name="connsiteX281" fmla="*/ 223791 w 600525"/>
              <a:gd name="connsiteY281" fmla="*/ 292563 h 536297"/>
              <a:gd name="connsiteX282" fmla="*/ 226529 w 600525"/>
              <a:gd name="connsiteY282" fmla="*/ 290610 h 536297"/>
              <a:gd name="connsiteX283" fmla="*/ 226138 w 600525"/>
              <a:gd name="connsiteY283" fmla="*/ 289829 h 536297"/>
              <a:gd name="connsiteX284" fmla="*/ 222227 w 600525"/>
              <a:gd name="connsiteY284" fmla="*/ 289829 h 536297"/>
              <a:gd name="connsiteX285" fmla="*/ 138890 w 600525"/>
              <a:gd name="connsiteY285" fmla="*/ 148470 h 536297"/>
              <a:gd name="connsiteX286" fmla="*/ 212860 w 600525"/>
              <a:gd name="connsiteY286" fmla="*/ 148470 h 536297"/>
              <a:gd name="connsiteX287" fmla="*/ 217948 w 600525"/>
              <a:gd name="connsiteY287" fmla="*/ 153935 h 536297"/>
              <a:gd name="connsiteX288" fmla="*/ 217948 w 600525"/>
              <a:gd name="connsiteY288" fmla="*/ 198438 h 536297"/>
              <a:gd name="connsiteX289" fmla="*/ 217948 w 600525"/>
              <a:gd name="connsiteY289" fmla="*/ 233572 h 536297"/>
              <a:gd name="connsiteX290" fmla="*/ 188595 w 600525"/>
              <a:gd name="connsiteY290" fmla="*/ 205075 h 536297"/>
              <a:gd name="connsiteX291" fmla="*/ 164330 w 600525"/>
              <a:gd name="connsiteY291" fmla="*/ 203903 h 536297"/>
              <a:gd name="connsiteX292" fmla="*/ 133411 w 600525"/>
              <a:gd name="connsiteY292" fmla="*/ 229278 h 536297"/>
              <a:gd name="connsiteX293" fmla="*/ 133411 w 600525"/>
              <a:gd name="connsiteY293" fmla="*/ 210540 h 536297"/>
              <a:gd name="connsiteX294" fmla="*/ 133411 w 600525"/>
              <a:gd name="connsiteY294" fmla="*/ 153935 h 536297"/>
              <a:gd name="connsiteX295" fmla="*/ 138890 w 600525"/>
              <a:gd name="connsiteY295" fmla="*/ 148470 h 536297"/>
              <a:gd name="connsiteX296" fmla="*/ 263294 w 600525"/>
              <a:gd name="connsiteY296" fmla="*/ 85172 h 536297"/>
              <a:gd name="connsiteX297" fmla="*/ 337230 w 600525"/>
              <a:gd name="connsiteY297" fmla="*/ 85172 h 536297"/>
              <a:gd name="connsiteX298" fmla="*/ 342707 w 600525"/>
              <a:gd name="connsiteY298" fmla="*/ 90249 h 536297"/>
              <a:gd name="connsiteX299" fmla="*/ 342707 w 600525"/>
              <a:gd name="connsiteY299" fmla="*/ 116808 h 536297"/>
              <a:gd name="connsiteX300" fmla="*/ 342707 w 600525"/>
              <a:gd name="connsiteY300" fmla="*/ 175002 h 536297"/>
              <a:gd name="connsiteX301" fmla="*/ 303587 w 600525"/>
              <a:gd name="connsiteY301" fmla="*/ 163285 h 536297"/>
              <a:gd name="connsiteX302" fmla="*/ 283245 w 600525"/>
              <a:gd name="connsiteY302" fmla="*/ 170706 h 536297"/>
              <a:gd name="connsiteX303" fmla="*/ 257817 w 600525"/>
              <a:gd name="connsiteY303" fmla="*/ 208591 h 536297"/>
              <a:gd name="connsiteX304" fmla="*/ 257817 w 600525"/>
              <a:gd name="connsiteY304" fmla="*/ 128525 h 536297"/>
              <a:gd name="connsiteX305" fmla="*/ 257817 w 600525"/>
              <a:gd name="connsiteY305" fmla="*/ 90249 h 536297"/>
              <a:gd name="connsiteX306" fmla="*/ 263294 w 600525"/>
              <a:gd name="connsiteY306" fmla="*/ 85172 h 536297"/>
              <a:gd name="connsiteX307" fmla="*/ 506208 w 600525"/>
              <a:gd name="connsiteY307" fmla="*/ 30081 h 536297"/>
              <a:gd name="connsiteX308" fmla="*/ 507381 w 600525"/>
              <a:gd name="connsiteY308" fmla="*/ 42971 h 536297"/>
              <a:gd name="connsiteX309" fmla="*/ 367738 w 600525"/>
              <a:gd name="connsiteY309" fmla="*/ 206241 h 536297"/>
              <a:gd name="connsiteX310" fmla="*/ 358350 w 600525"/>
              <a:gd name="connsiteY310" fmla="*/ 208975 h 536297"/>
              <a:gd name="connsiteX311" fmla="*/ 303196 w 600525"/>
              <a:gd name="connsiteY311" fmla="*/ 192961 h 536297"/>
              <a:gd name="connsiteX312" fmla="*/ 243349 w 600525"/>
              <a:gd name="connsiteY312" fmla="*/ 281236 h 536297"/>
              <a:gd name="connsiteX313" fmla="*/ 242958 w 600525"/>
              <a:gd name="connsiteY313" fmla="*/ 281626 h 536297"/>
              <a:gd name="connsiteX314" fmla="*/ 244914 w 600525"/>
              <a:gd name="connsiteY314" fmla="*/ 290220 h 536297"/>
              <a:gd name="connsiteX315" fmla="*/ 248434 w 600525"/>
              <a:gd name="connsiteY315" fmla="*/ 293344 h 536297"/>
              <a:gd name="connsiteX316" fmla="*/ 257822 w 600525"/>
              <a:gd name="connsiteY316" fmla="*/ 308578 h 536297"/>
              <a:gd name="connsiteX317" fmla="*/ 257822 w 600525"/>
              <a:gd name="connsiteY317" fmla="*/ 307406 h 536297"/>
              <a:gd name="connsiteX318" fmla="*/ 257822 w 600525"/>
              <a:gd name="connsiteY318" fmla="*/ 273424 h 536297"/>
              <a:gd name="connsiteX319" fmla="*/ 305935 w 600525"/>
              <a:gd name="connsiteY319" fmla="*/ 201944 h 536297"/>
              <a:gd name="connsiteX320" fmla="*/ 342703 w 600525"/>
              <a:gd name="connsiteY320" fmla="*/ 212490 h 536297"/>
              <a:gd name="connsiteX321" fmla="*/ 342703 w 600525"/>
              <a:gd name="connsiteY321" fmla="*/ 319124 h 536297"/>
              <a:gd name="connsiteX322" fmla="*/ 342703 w 600525"/>
              <a:gd name="connsiteY322" fmla="*/ 326155 h 536297"/>
              <a:gd name="connsiteX323" fmla="*/ 347397 w 600525"/>
              <a:gd name="connsiteY323" fmla="*/ 332795 h 536297"/>
              <a:gd name="connsiteX324" fmla="*/ 348962 w 600525"/>
              <a:gd name="connsiteY324" fmla="*/ 329280 h 536297"/>
              <a:gd name="connsiteX325" fmla="*/ 348962 w 600525"/>
              <a:gd name="connsiteY325" fmla="*/ 323811 h 536297"/>
              <a:gd name="connsiteX326" fmla="*/ 349353 w 600525"/>
              <a:gd name="connsiteY326" fmla="*/ 314437 h 536297"/>
              <a:gd name="connsiteX327" fmla="*/ 364608 w 600525"/>
              <a:gd name="connsiteY327" fmla="*/ 287095 h 536297"/>
              <a:gd name="connsiteX328" fmla="*/ 389642 w 600525"/>
              <a:gd name="connsiteY328" fmla="*/ 274986 h 536297"/>
              <a:gd name="connsiteX329" fmla="*/ 389642 w 600525"/>
              <a:gd name="connsiteY329" fmla="*/ 192179 h 536297"/>
              <a:gd name="connsiteX330" fmla="*/ 474133 w 600525"/>
              <a:gd name="connsiteY330" fmla="*/ 92967 h 536297"/>
              <a:gd name="connsiteX331" fmla="*/ 474133 w 600525"/>
              <a:gd name="connsiteY331" fmla="*/ 228505 h 536297"/>
              <a:gd name="connsiteX332" fmla="*/ 474133 w 600525"/>
              <a:gd name="connsiteY332" fmla="*/ 245301 h 536297"/>
              <a:gd name="connsiteX333" fmla="*/ 474133 w 600525"/>
              <a:gd name="connsiteY333" fmla="*/ 308187 h 536297"/>
              <a:gd name="connsiteX334" fmla="*/ 487432 w 600525"/>
              <a:gd name="connsiteY334" fmla="*/ 304281 h 536297"/>
              <a:gd name="connsiteX335" fmla="*/ 500340 w 600525"/>
              <a:gd name="connsiteY335" fmla="*/ 301938 h 536297"/>
              <a:gd name="connsiteX336" fmla="*/ 502296 w 600525"/>
              <a:gd name="connsiteY336" fmla="*/ 301547 h 536297"/>
              <a:gd name="connsiteX337" fmla="*/ 508555 w 600525"/>
              <a:gd name="connsiteY337" fmla="*/ 301547 h 536297"/>
              <a:gd name="connsiteX338" fmla="*/ 524201 w 600525"/>
              <a:gd name="connsiteY338" fmla="*/ 309750 h 536297"/>
              <a:gd name="connsiteX339" fmla="*/ 527721 w 600525"/>
              <a:gd name="connsiteY339" fmla="*/ 321077 h 536297"/>
              <a:gd name="connsiteX340" fmla="*/ 531242 w 600525"/>
              <a:gd name="connsiteY340" fmla="*/ 324202 h 536297"/>
              <a:gd name="connsiteX341" fmla="*/ 542194 w 600525"/>
              <a:gd name="connsiteY341" fmla="*/ 349591 h 536297"/>
              <a:gd name="connsiteX342" fmla="*/ 542194 w 600525"/>
              <a:gd name="connsiteY342" fmla="*/ 361699 h 536297"/>
              <a:gd name="connsiteX343" fmla="*/ 544932 w 600525"/>
              <a:gd name="connsiteY343" fmla="*/ 373027 h 536297"/>
              <a:gd name="connsiteX344" fmla="*/ 543759 w 600525"/>
              <a:gd name="connsiteY344" fmla="*/ 384354 h 536297"/>
              <a:gd name="connsiteX345" fmla="*/ 543368 w 600525"/>
              <a:gd name="connsiteY345" fmla="*/ 385916 h 536297"/>
              <a:gd name="connsiteX346" fmla="*/ 540238 w 600525"/>
              <a:gd name="connsiteY346" fmla="*/ 394510 h 536297"/>
              <a:gd name="connsiteX347" fmla="*/ 538674 w 600525"/>
              <a:gd name="connsiteY347" fmla="*/ 399587 h 536297"/>
              <a:gd name="connsiteX348" fmla="*/ 535153 w 600525"/>
              <a:gd name="connsiteY348" fmla="*/ 408962 h 536297"/>
              <a:gd name="connsiteX349" fmla="*/ 532806 w 600525"/>
              <a:gd name="connsiteY349" fmla="*/ 413258 h 536297"/>
              <a:gd name="connsiteX350" fmla="*/ 532806 w 600525"/>
              <a:gd name="connsiteY350" fmla="*/ 414821 h 536297"/>
              <a:gd name="connsiteX351" fmla="*/ 536327 w 600525"/>
              <a:gd name="connsiteY351" fmla="*/ 422242 h 536297"/>
              <a:gd name="connsiteX352" fmla="*/ 536718 w 600525"/>
              <a:gd name="connsiteY352" fmla="*/ 423414 h 536297"/>
              <a:gd name="connsiteX353" fmla="*/ 576616 w 600525"/>
              <a:gd name="connsiteY353" fmla="*/ 440991 h 536297"/>
              <a:gd name="connsiteX354" fmla="*/ 588351 w 600525"/>
              <a:gd name="connsiteY354" fmla="*/ 449584 h 536297"/>
              <a:gd name="connsiteX355" fmla="*/ 593436 w 600525"/>
              <a:gd name="connsiteY355" fmla="*/ 458177 h 536297"/>
              <a:gd name="connsiteX356" fmla="*/ 600086 w 600525"/>
              <a:gd name="connsiteY356" fmla="*/ 487472 h 536297"/>
              <a:gd name="connsiteX357" fmla="*/ 596565 w 600525"/>
              <a:gd name="connsiteY357" fmla="*/ 502706 h 536297"/>
              <a:gd name="connsiteX358" fmla="*/ 582092 w 600525"/>
              <a:gd name="connsiteY358" fmla="*/ 509736 h 536297"/>
              <a:gd name="connsiteX359" fmla="*/ 545715 w 600525"/>
              <a:gd name="connsiteY359" fmla="*/ 521454 h 536297"/>
              <a:gd name="connsiteX360" fmla="*/ 501123 w 600525"/>
              <a:gd name="connsiteY360" fmla="*/ 535516 h 536297"/>
              <a:gd name="connsiteX361" fmla="*/ 491735 w 600525"/>
              <a:gd name="connsiteY361" fmla="*/ 534735 h 536297"/>
              <a:gd name="connsiteX362" fmla="*/ 484303 w 600525"/>
              <a:gd name="connsiteY362" fmla="*/ 536297 h 536297"/>
              <a:gd name="connsiteX363" fmla="*/ 482738 w 600525"/>
              <a:gd name="connsiteY363" fmla="*/ 536297 h 536297"/>
              <a:gd name="connsiteX364" fmla="*/ 434626 w 600525"/>
              <a:gd name="connsiteY364" fmla="*/ 520673 h 536297"/>
              <a:gd name="connsiteX365" fmla="*/ 399813 w 600525"/>
              <a:gd name="connsiteY365" fmla="*/ 509736 h 536297"/>
              <a:gd name="connsiteX366" fmla="*/ 395510 w 600525"/>
              <a:gd name="connsiteY366" fmla="*/ 509346 h 536297"/>
              <a:gd name="connsiteX367" fmla="*/ 391207 w 600525"/>
              <a:gd name="connsiteY367" fmla="*/ 509736 h 536297"/>
              <a:gd name="connsiteX368" fmla="*/ 354829 w 600525"/>
              <a:gd name="connsiteY368" fmla="*/ 521454 h 536297"/>
              <a:gd name="connsiteX369" fmla="*/ 310628 w 600525"/>
              <a:gd name="connsiteY369" fmla="*/ 535516 h 536297"/>
              <a:gd name="connsiteX370" fmla="*/ 300849 w 600525"/>
              <a:gd name="connsiteY370" fmla="*/ 534735 h 536297"/>
              <a:gd name="connsiteX371" fmla="*/ 293417 w 600525"/>
              <a:gd name="connsiteY371" fmla="*/ 536297 h 536297"/>
              <a:gd name="connsiteX372" fmla="*/ 291853 w 600525"/>
              <a:gd name="connsiteY372" fmla="*/ 536297 h 536297"/>
              <a:gd name="connsiteX373" fmla="*/ 244131 w 600525"/>
              <a:gd name="connsiteY373" fmla="*/ 520673 h 536297"/>
              <a:gd name="connsiteX374" fmla="*/ 209318 w 600525"/>
              <a:gd name="connsiteY374" fmla="*/ 509736 h 536297"/>
              <a:gd name="connsiteX375" fmla="*/ 205016 w 600525"/>
              <a:gd name="connsiteY375" fmla="*/ 508955 h 536297"/>
              <a:gd name="connsiteX376" fmla="*/ 200713 w 600525"/>
              <a:gd name="connsiteY376" fmla="*/ 509736 h 536297"/>
              <a:gd name="connsiteX377" fmla="*/ 163944 w 600525"/>
              <a:gd name="connsiteY377" fmla="*/ 521454 h 536297"/>
              <a:gd name="connsiteX378" fmla="*/ 119743 w 600525"/>
              <a:gd name="connsiteY378" fmla="*/ 535516 h 536297"/>
              <a:gd name="connsiteX379" fmla="*/ 109964 w 600525"/>
              <a:gd name="connsiteY379" fmla="*/ 534735 h 536297"/>
              <a:gd name="connsiteX380" fmla="*/ 102532 w 600525"/>
              <a:gd name="connsiteY380" fmla="*/ 536297 h 536297"/>
              <a:gd name="connsiteX381" fmla="*/ 100967 w 600525"/>
              <a:gd name="connsiteY381" fmla="*/ 536297 h 536297"/>
              <a:gd name="connsiteX382" fmla="*/ 53246 w 600525"/>
              <a:gd name="connsiteY382" fmla="*/ 520673 h 536297"/>
              <a:gd name="connsiteX383" fmla="*/ 18433 w 600525"/>
              <a:gd name="connsiteY383" fmla="*/ 509736 h 536297"/>
              <a:gd name="connsiteX384" fmla="*/ 3960 w 600525"/>
              <a:gd name="connsiteY384" fmla="*/ 502706 h 536297"/>
              <a:gd name="connsiteX385" fmla="*/ 439 w 600525"/>
              <a:gd name="connsiteY385" fmla="*/ 487082 h 536297"/>
              <a:gd name="connsiteX386" fmla="*/ 7089 w 600525"/>
              <a:gd name="connsiteY386" fmla="*/ 458568 h 536297"/>
              <a:gd name="connsiteX387" fmla="*/ 12565 w 600525"/>
              <a:gd name="connsiteY387" fmla="*/ 449584 h 536297"/>
              <a:gd name="connsiteX388" fmla="*/ 24300 w 600525"/>
              <a:gd name="connsiteY388" fmla="*/ 441381 h 536297"/>
              <a:gd name="connsiteX389" fmla="*/ 27038 w 600525"/>
              <a:gd name="connsiteY389" fmla="*/ 439819 h 536297"/>
              <a:gd name="connsiteX390" fmla="*/ 39555 w 600525"/>
              <a:gd name="connsiteY390" fmla="*/ 433569 h 536297"/>
              <a:gd name="connsiteX391" fmla="*/ 51290 w 600525"/>
              <a:gd name="connsiteY391" fmla="*/ 428101 h 536297"/>
              <a:gd name="connsiteX392" fmla="*/ 54810 w 600525"/>
              <a:gd name="connsiteY392" fmla="*/ 426539 h 536297"/>
              <a:gd name="connsiteX393" fmla="*/ 60678 w 600525"/>
              <a:gd name="connsiteY393" fmla="*/ 424195 h 536297"/>
              <a:gd name="connsiteX394" fmla="*/ 62633 w 600525"/>
              <a:gd name="connsiteY394" fmla="*/ 423414 h 536297"/>
              <a:gd name="connsiteX395" fmla="*/ 63025 w 600525"/>
              <a:gd name="connsiteY395" fmla="*/ 422633 h 536297"/>
              <a:gd name="connsiteX396" fmla="*/ 67718 w 600525"/>
              <a:gd name="connsiteY396" fmla="*/ 413258 h 536297"/>
              <a:gd name="connsiteX397" fmla="*/ 61851 w 600525"/>
              <a:gd name="connsiteY397" fmla="*/ 397634 h 536297"/>
              <a:gd name="connsiteX398" fmla="*/ 61460 w 600525"/>
              <a:gd name="connsiteY398" fmla="*/ 396463 h 536297"/>
              <a:gd name="connsiteX399" fmla="*/ 59895 w 600525"/>
              <a:gd name="connsiteY399" fmla="*/ 391775 h 536297"/>
              <a:gd name="connsiteX400" fmla="*/ 57157 w 600525"/>
              <a:gd name="connsiteY400" fmla="*/ 380448 h 536297"/>
              <a:gd name="connsiteX401" fmla="*/ 56440 w 600525"/>
              <a:gd name="connsiteY401" fmla="*/ 375436 h 536297"/>
              <a:gd name="connsiteX402" fmla="*/ 59504 w 600525"/>
              <a:gd name="connsiteY402" fmla="*/ 360137 h 536297"/>
              <a:gd name="connsiteX403" fmla="*/ 59504 w 600525"/>
              <a:gd name="connsiteY403" fmla="*/ 354668 h 536297"/>
              <a:gd name="connsiteX404" fmla="*/ 59504 w 600525"/>
              <a:gd name="connsiteY404" fmla="*/ 345685 h 536297"/>
              <a:gd name="connsiteX405" fmla="*/ 75151 w 600525"/>
              <a:gd name="connsiteY405" fmla="*/ 318343 h 536297"/>
              <a:gd name="connsiteX406" fmla="*/ 106052 w 600525"/>
              <a:gd name="connsiteY406" fmla="*/ 304281 h 536297"/>
              <a:gd name="connsiteX407" fmla="*/ 118569 w 600525"/>
              <a:gd name="connsiteY407" fmla="*/ 301938 h 536297"/>
              <a:gd name="connsiteX408" fmla="*/ 120525 w 600525"/>
              <a:gd name="connsiteY408" fmla="*/ 301547 h 536297"/>
              <a:gd name="connsiteX409" fmla="*/ 126783 w 600525"/>
              <a:gd name="connsiteY409" fmla="*/ 301547 h 536297"/>
              <a:gd name="connsiteX410" fmla="*/ 133434 w 600525"/>
              <a:gd name="connsiteY410" fmla="*/ 302719 h 536297"/>
              <a:gd name="connsiteX411" fmla="*/ 133434 w 600525"/>
              <a:gd name="connsiteY411" fmla="*/ 288657 h 536297"/>
              <a:gd name="connsiteX412" fmla="*/ 133434 w 600525"/>
              <a:gd name="connsiteY412" fmla="*/ 276158 h 536297"/>
              <a:gd name="connsiteX413" fmla="*/ 174896 w 600525"/>
              <a:gd name="connsiteY413" fmla="*/ 242176 h 536297"/>
              <a:gd name="connsiteX414" fmla="*/ 206971 w 600525"/>
              <a:gd name="connsiteY414" fmla="*/ 273033 h 536297"/>
              <a:gd name="connsiteX415" fmla="*/ 217142 w 600525"/>
              <a:gd name="connsiteY415" fmla="*/ 271080 h 536297"/>
              <a:gd name="connsiteX416" fmla="*/ 176070 w 600525"/>
              <a:gd name="connsiteY416" fmla="*/ 231630 h 536297"/>
              <a:gd name="connsiteX417" fmla="*/ 113093 w 600525"/>
              <a:gd name="connsiteY417" fmla="*/ 283189 h 536297"/>
              <a:gd name="connsiteX418" fmla="*/ 107226 w 600525"/>
              <a:gd name="connsiteY418" fmla="*/ 285532 h 536297"/>
              <a:gd name="connsiteX419" fmla="*/ 100185 w 600525"/>
              <a:gd name="connsiteY419" fmla="*/ 282017 h 536297"/>
              <a:gd name="connsiteX420" fmla="*/ 101358 w 600525"/>
              <a:gd name="connsiteY420" fmla="*/ 269518 h 536297"/>
              <a:gd name="connsiteX421" fmla="*/ 170985 w 600525"/>
              <a:gd name="connsiteY421" fmla="*/ 212490 h 536297"/>
              <a:gd name="connsiteX422" fmla="*/ 183111 w 600525"/>
              <a:gd name="connsiteY422" fmla="*/ 212881 h 536297"/>
              <a:gd name="connsiteX423" fmla="*/ 234353 w 600525"/>
              <a:gd name="connsiteY423" fmla="*/ 262487 h 536297"/>
              <a:gd name="connsiteX424" fmla="*/ 291853 w 600525"/>
              <a:gd name="connsiteY424" fmla="*/ 177337 h 536297"/>
              <a:gd name="connsiteX425" fmla="*/ 302023 w 600525"/>
              <a:gd name="connsiteY425" fmla="*/ 173431 h 536297"/>
              <a:gd name="connsiteX426" fmla="*/ 357959 w 600525"/>
              <a:gd name="connsiteY426" fmla="*/ 189836 h 536297"/>
              <a:gd name="connsiteX427" fmla="*/ 493691 w 600525"/>
              <a:gd name="connsiteY427" fmla="*/ 31253 h 536297"/>
              <a:gd name="connsiteX428" fmla="*/ 506208 w 600525"/>
              <a:gd name="connsiteY428" fmla="*/ 30081 h 536297"/>
              <a:gd name="connsiteX429" fmla="*/ 395113 w 600525"/>
              <a:gd name="connsiteY429" fmla="*/ 0 h 536297"/>
              <a:gd name="connsiteX430" fmla="*/ 468692 w 600525"/>
              <a:gd name="connsiteY430" fmla="*/ 0 h 536297"/>
              <a:gd name="connsiteX431" fmla="*/ 474171 w 600525"/>
              <a:gd name="connsiteY431" fmla="*/ 5469 h 536297"/>
              <a:gd name="connsiteX432" fmla="*/ 474171 w 600525"/>
              <a:gd name="connsiteY432" fmla="*/ 37110 h 536297"/>
              <a:gd name="connsiteX433" fmla="*/ 389634 w 600525"/>
              <a:gd name="connsiteY433" fmla="*/ 136332 h 536297"/>
              <a:gd name="connsiteX434" fmla="*/ 389634 w 600525"/>
              <a:gd name="connsiteY434" fmla="*/ 58205 h 536297"/>
              <a:gd name="connsiteX435" fmla="*/ 389634 w 600525"/>
              <a:gd name="connsiteY435" fmla="*/ 5469 h 536297"/>
              <a:gd name="connsiteX436" fmla="*/ 395113 w 600525"/>
              <a:gd name="connsiteY436" fmla="*/ 0 h 53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</a:cxnLst>
            <a:rect l="l" t="t" r="r" b="b"/>
            <a:pathLst>
              <a:path w="600525" h="536297">
                <a:moveTo>
                  <a:pt x="485108" y="435530"/>
                </a:moveTo>
                <a:lnTo>
                  <a:pt x="497245" y="435530"/>
                </a:lnTo>
                <a:lnTo>
                  <a:pt x="490981" y="448443"/>
                </a:lnTo>
                <a:close/>
                <a:moveTo>
                  <a:pt x="294229" y="435530"/>
                </a:moveTo>
                <a:lnTo>
                  <a:pt x="306296" y="435530"/>
                </a:lnTo>
                <a:lnTo>
                  <a:pt x="300074" y="448431"/>
                </a:lnTo>
                <a:lnTo>
                  <a:pt x="300067" y="448412"/>
                </a:lnTo>
                <a:lnTo>
                  <a:pt x="300062" y="448428"/>
                </a:lnTo>
                <a:close/>
                <a:moveTo>
                  <a:pt x="103279" y="435530"/>
                </a:moveTo>
                <a:lnTo>
                  <a:pt x="115416" y="435530"/>
                </a:lnTo>
                <a:lnTo>
                  <a:pt x="109543" y="448443"/>
                </a:lnTo>
                <a:close/>
                <a:moveTo>
                  <a:pt x="393162" y="404693"/>
                </a:moveTo>
                <a:lnTo>
                  <a:pt x="405299" y="404693"/>
                </a:lnTo>
                <a:lnTo>
                  <a:pt x="399043" y="417589"/>
                </a:lnTo>
                <a:lnTo>
                  <a:pt x="399030" y="417555"/>
                </a:lnTo>
                <a:lnTo>
                  <a:pt x="399022" y="417578"/>
                </a:lnTo>
                <a:close/>
                <a:moveTo>
                  <a:pt x="202283" y="404693"/>
                </a:moveTo>
                <a:lnTo>
                  <a:pt x="214420" y="404693"/>
                </a:lnTo>
                <a:lnTo>
                  <a:pt x="208156" y="417536"/>
                </a:lnTo>
                <a:close/>
                <a:moveTo>
                  <a:pt x="56375" y="374980"/>
                </a:moveTo>
                <a:lnTo>
                  <a:pt x="56440" y="375436"/>
                </a:lnTo>
                <a:lnTo>
                  <a:pt x="56375" y="375761"/>
                </a:lnTo>
                <a:cubicBezTo>
                  <a:pt x="56375" y="375761"/>
                  <a:pt x="56375" y="375370"/>
                  <a:pt x="56375" y="374980"/>
                </a:cubicBezTo>
                <a:close/>
                <a:moveTo>
                  <a:pt x="505034" y="320686"/>
                </a:moveTo>
                <a:cubicBezTo>
                  <a:pt x="500731" y="321468"/>
                  <a:pt x="496038" y="321858"/>
                  <a:pt x="491735" y="323030"/>
                </a:cubicBezTo>
                <a:cubicBezTo>
                  <a:pt x="483521" y="324983"/>
                  <a:pt x="475306" y="327717"/>
                  <a:pt x="468265" y="333186"/>
                </a:cubicBezTo>
                <a:cubicBezTo>
                  <a:pt x="463571" y="337092"/>
                  <a:pt x="460051" y="341779"/>
                  <a:pt x="459660" y="348028"/>
                </a:cubicBezTo>
                <a:cubicBezTo>
                  <a:pt x="459269" y="351153"/>
                  <a:pt x="459269" y="354668"/>
                  <a:pt x="459269" y="357793"/>
                </a:cubicBezTo>
                <a:cubicBezTo>
                  <a:pt x="459269" y="363262"/>
                  <a:pt x="459269" y="362090"/>
                  <a:pt x="459269" y="367558"/>
                </a:cubicBezTo>
                <a:cubicBezTo>
                  <a:pt x="459269" y="368339"/>
                  <a:pt x="458878" y="369902"/>
                  <a:pt x="458095" y="369902"/>
                </a:cubicBezTo>
                <a:cubicBezTo>
                  <a:pt x="455748" y="370683"/>
                  <a:pt x="455748" y="371855"/>
                  <a:pt x="456139" y="373808"/>
                </a:cubicBezTo>
                <a:cubicBezTo>
                  <a:pt x="456531" y="374980"/>
                  <a:pt x="456139" y="376542"/>
                  <a:pt x="456531" y="377714"/>
                </a:cubicBezTo>
                <a:cubicBezTo>
                  <a:pt x="457313" y="380839"/>
                  <a:pt x="458095" y="384354"/>
                  <a:pt x="458878" y="387869"/>
                </a:cubicBezTo>
                <a:cubicBezTo>
                  <a:pt x="459660" y="390213"/>
                  <a:pt x="461224" y="392557"/>
                  <a:pt x="461616" y="394900"/>
                </a:cubicBezTo>
                <a:cubicBezTo>
                  <a:pt x="462398" y="399978"/>
                  <a:pt x="464354" y="404665"/>
                  <a:pt x="467483" y="408181"/>
                </a:cubicBezTo>
                <a:cubicBezTo>
                  <a:pt x="468265" y="408962"/>
                  <a:pt x="468656" y="410134"/>
                  <a:pt x="468656" y="410915"/>
                </a:cubicBezTo>
                <a:cubicBezTo>
                  <a:pt x="468265" y="414821"/>
                  <a:pt x="467874" y="418727"/>
                  <a:pt x="467483" y="422242"/>
                </a:cubicBezTo>
                <a:cubicBezTo>
                  <a:pt x="467092" y="423023"/>
                  <a:pt x="466310" y="424195"/>
                  <a:pt x="465918" y="424586"/>
                </a:cubicBezTo>
                <a:cubicBezTo>
                  <a:pt x="463180" y="424976"/>
                  <a:pt x="462789" y="426929"/>
                  <a:pt x="462398" y="428882"/>
                </a:cubicBezTo>
                <a:cubicBezTo>
                  <a:pt x="461224" y="431616"/>
                  <a:pt x="460442" y="434351"/>
                  <a:pt x="459660" y="436694"/>
                </a:cubicBezTo>
                <a:cubicBezTo>
                  <a:pt x="459269" y="437475"/>
                  <a:pt x="458486" y="438257"/>
                  <a:pt x="457704" y="438647"/>
                </a:cubicBezTo>
                <a:cubicBezTo>
                  <a:pt x="453010" y="440600"/>
                  <a:pt x="448316" y="442553"/>
                  <a:pt x="443622" y="444506"/>
                </a:cubicBezTo>
                <a:cubicBezTo>
                  <a:pt x="438928" y="446459"/>
                  <a:pt x="433843" y="448412"/>
                  <a:pt x="429149" y="450756"/>
                </a:cubicBezTo>
                <a:cubicBezTo>
                  <a:pt x="424064" y="453099"/>
                  <a:pt x="419371" y="455834"/>
                  <a:pt x="414285" y="458568"/>
                </a:cubicBezTo>
                <a:cubicBezTo>
                  <a:pt x="411547" y="460130"/>
                  <a:pt x="408809" y="461693"/>
                  <a:pt x="406853" y="463646"/>
                </a:cubicBezTo>
                <a:lnTo>
                  <a:pt x="399813" y="492550"/>
                </a:lnTo>
                <a:cubicBezTo>
                  <a:pt x="432670" y="492550"/>
                  <a:pt x="449881" y="516376"/>
                  <a:pt x="484303" y="519111"/>
                </a:cubicBezTo>
                <a:lnTo>
                  <a:pt x="471395" y="501924"/>
                </a:lnTo>
                <a:lnTo>
                  <a:pt x="490953" y="448412"/>
                </a:lnTo>
                <a:lnTo>
                  <a:pt x="510510" y="501924"/>
                </a:lnTo>
                <a:lnTo>
                  <a:pt x="498385" y="518720"/>
                </a:lnTo>
                <a:cubicBezTo>
                  <a:pt x="523028" y="514423"/>
                  <a:pt x="562926" y="492550"/>
                  <a:pt x="582092" y="492550"/>
                </a:cubicBezTo>
                <a:lnTo>
                  <a:pt x="575443" y="463255"/>
                </a:lnTo>
                <a:cubicBezTo>
                  <a:pt x="573487" y="461302"/>
                  <a:pt x="571140" y="459740"/>
                  <a:pt x="568011" y="458177"/>
                </a:cubicBezTo>
                <a:cubicBezTo>
                  <a:pt x="553929" y="450756"/>
                  <a:pt x="539456" y="444897"/>
                  <a:pt x="524592" y="439038"/>
                </a:cubicBezTo>
                <a:cubicBezTo>
                  <a:pt x="523419" y="438647"/>
                  <a:pt x="522245" y="437866"/>
                  <a:pt x="521854" y="437085"/>
                </a:cubicBezTo>
                <a:cubicBezTo>
                  <a:pt x="520681" y="434351"/>
                  <a:pt x="519507" y="431616"/>
                  <a:pt x="518725" y="428882"/>
                </a:cubicBezTo>
                <a:cubicBezTo>
                  <a:pt x="518334" y="426929"/>
                  <a:pt x="517942" y="425367"/>
                  <a:pt x="515987" y="424195"/>
                </a:cubicBezTo>
                <a:cubicBezTo>
                  <a:pt x="515204" y="424195"/>
                  <a:pt x="514813" y="423023"/>
                  <a:pt x="514813" y="422242"/>
                </a:cubicBezTo>
                <a:cubicBezTo>
                  <a:pt x="514813" y="415993"/>
                  <a:pt x="513249" y="408962"/>
                  <a:pt x="518334" y="403493"/>
                </a:cubicBezTo>
                <a:cubicBezTo>
                  <a:pt x="518334" y="403493"/>
                  <a:pt x="518334" y="403103"/>
                  <a:pt x="518725" y="402712"/>
                </a:cubicBezTo>
                <a:cubicBezTo>
                  <a:pt x="521072" y="397244"/>
                  <a:pt x="521463" y="390604"/>
                  <a:pt x="525374" y="385526"/>
                </a:cubicBezTo>
                <a:cubicBezTo>
                  <a:pt x="525374" y="385135"/>
                  <a:pt x="525374" y="385135"/>
                  <a:pt x="525374" y="384745"/>
                </a:cubicBezTo>
                <a:cubicBezTo>
                  <a:pt x="525766" y="380839"/>
                  <a:pt x="526157" y="376933"/>
                  <a:pt x="526548" y="373027"/>
                </a:cubicBezTo>
                <a:cubicBezTo>
                  <a:pt x="526548" y="372245"/>
                  <a:pt x="526157" y="371464"/>
                  <a:pt x="525766" y="371464"/>
                </a:cubicBezTo>
                <a:cubicBezTo>
                  <a:pt x="523810" y="370683"/>
                  <a:pt x="523810" y="369121"/>
                  <a:pt x="523810" y="367558"/>
                </a:cubicBezTo>
                <a:cubicBezTo>
                  <a:pt x="523810" y="359356"/>
                  <a:pt x="523810" y="358574"/>
                  <a:pt x="523810" y="350372"/>
                </a:cubicBezTo>
                <a:cubicBezTo>
                  <a:pt x="523810" y="346075"/>
                  <a:pt x="522636" y="341779"/>
                  <a:pt x="519116" y="338654"/>
                </a:cubicBezTo>
                <a:cubicBezTo>
                  <a:pt x="515204" y="335139"/>
                  <a:pt x="510902" y="331623"/>
                  <a:pt x="506990" y="328498"/>
                </a:cubicBezTo>
                <a:cubicBezTo>
                  <a:pt x="505034" y="326545"/>
                  <a:pt x="504643" y="325374"/>
                  <a:pt x="506599" y="323421"/>
                </a:cubicBezTo>
                <a:cubicBezTo>
                  <a:pt x="507381" y="322639"/>
                  <a:pt x="508555" y="322249"/>
                  <a:pt x="509337" y="321468"/>
                </a:cubicBezTo>
                <a:cubicBezTo>
                  <a:pt x="509337" y="321077"/>
                  <a:pt x="508946" y="321077"/>
                  <a:pt x="508946" y="320686"/>
                </a:cubicBezTo>
                <a:cubicBezTo>
                  <a:pt x="507772" y="320686"/>
                  <a:pt x="506208" y="320296"/>
                  <a:pt x="505034" y="320686"/>
                </a:cubicBezTo>
                <a:close/>
                <a:moveTo>
                  <a:pt x="314540" y="320686"/>
                </a:moveTo>
                <a:cubicBezTo>
                  <a:pt x="309846" y="321468"/>
                  <a:pt x="305543" y="321858"/>
                  <a:pt x="300849" y="323030"/>
                </a:cubicBezTo>
                <a:cubicBezTo>
                  <a:pt x="292635" y="324983"/>
                  <a:pt x="284421" y="327717"/>
                  <a:pt x="277771" y="333186"/>
                </a:cubicBezTo>
                <a:cubicBezTo>
                  <a:pt x="273077" y="337092"/>
                  <a:pt x="269166" y="341779"/>
                  <a:pt x="268774" y="348028"/>
                </a:cubicBezTo>
                <a:cubicBezTo>
                  <a:pt x="268383" y="351153"/>
                  <a:pt x="268383" y="354668"/>
                  <a:pt x="268383" y="357793"/>
                </a:cubicBezTo>
                <a:cubicBezTo>
                  <a:pt x="268383" y="363262"/>
                  <a:pt x="268383" y="362090"/>
                  <a:pt x="268383" y="367558"/>
                </a:cubicBezTo>
                <a:cubicBezTo>
                  <a:pt x="268383" y="368339"/>
                  <a:pt x="267992" y="369902"/>
                  <a:pt x="267210" y="369902"/>
                </a:cubicBezTo>
                <a:cubicBezTo>
                  <a:pt x="265254" y="370683"/>
                  <a:pt x="264863" y="371855"/>
                  <a:pt x="265254" y="373808"/>
                </a:cubicBezTo>
                <a:cubicBezTo>
                  <a:pt x="265645" y="374980"/>
                  <a:pt x="265254" y="376542"/>
                  <a:pt x="265645" y="377714"/>
                </a:cubicBezTo>
                <a:cubicBezTo>
                  <a:pt x="266428" y="380839"/>
                  <a:pt x="267210" y="384354"/>
                  <a:pt x="268383" y="387869"/>
                </a:cubicBezTo>
                <a:cubicBezTo>
                  <a:pt x="268774" y="390213"/>
                  <a:pt x="270339" y="392557"/>
                  <a:pt x="270730" y="394900"/>
                </a:cubicBezTo>
                <a:cubicBezTo>
                  <a:pt x="271513" y="399978"/>
                  <a:pt x="273468" y="404665"/>
                  <a:pt x="276989" y="408181"/>
                </a:cubicBezTo>
                <a:cubicBezTo>
                  <a:pt x="277380" y="408962"/>
                  <a:pt x="277771" y="410134"/>
                  <a:pt x="277771" y="410915"/>
                </a:cubicBezTo>
                <a:cubicBezTo>
                  <a:pt x="277380" y="414821"/>
                  <a:pt x="276989" y="418727"/>
                  <a:pt x="276598" y="422242"/>
                </a:cubicBezTo>
                <a:cubicBezTo>
                  <a:pt x="276598" y="423023"/>
                  <a:pt x="275815" y="424195"/>
                  <a:pt x="275033" y="424586"/>
                </a:cubicBezTo>
                <a:cubicBezTo>
                  <a:pt x="272295" y="424976"/>
                  <a:pt x="271904" y="426929"/>
                  <a:pt x="271513" y="428882"/>
                </a:cubicBezTo>
                <a:cubicBezTo>
                  <a:pt x="270730" y="431616"/>
                  <a:pt x="269557" y="434351"/>
                  <a:pt x="268774" y="436694"/>
                </a:cubicBezTo>
                <a:cubicBezTo>
                  <a:pt x="268383" y="437475"/>
                  <a:pt x="267601" y="438257"/>
                  <a:pt x="266819" y="438647"/>
                </a:cubicBezTo>
                <a:cubicBezTo>
                  <a:pt x="262125" y="440600"/>
                  <a:pt x="257431" y="442553"/>
                  <a:pt x="252737" y="444506"/>
                </a:cubicBezTo>
                <a:cubicBezTo>
                  <a:pt x="248043" y="446459"/>
                  <a:pt x="242958" y="448412"/>
                  <a:pt x="238264" y="450756"/>
                </a:cubicBezTo>
                <a:cubicBezTo>
                  <a:pt x="233179" y="453099"/>
                  <a:pt x="228485" y="455834"/>
                  <a:pt x="223791" y="458568"/>
                </a:cubicBezTo>
                <a:cubicBezTo>
                  <a:pt x="220662" y="460130"/>
                  <a:pt x="217924" y="461693"/>
                  <a:pt x="215968" y="463646"/>
                </a:cubicBezTo>
                <a:lnTo>
                  <a:pt x="209318" y="492550"/>
                </a:lnTo>
                <a:cubicBezTo>
                  <a:pt x="242176" y="492550"/>
                  <a:pt x="258996" y="516376"/>
                  <a:pt x="293417" y="519111"/>
                </a:cubicBezTo>
                <a:lnTo>
                  <a:pt x="280900" y="501924"/>
                </a:lnTo>
                <a:lnTo>
                  <a:pt x="300062" y="448428"/>
                </a:lnTo>
                <a:lnTo>
                  <a:pt x="300068" y="448443"/>
                </a:lnTo>
                <a:lnTo>
                  <a:pt x="300074" y="448431"/>
                </a:lnTo>
                <a:lnTo>
                  <a:pt x="319625" y="501924"/>
                </a:lnTo>
                <a:lnTo>
                  <a:pt x="307499" y="518720"/>
                </a:lnTo>
                <a:cubicBezTo>
                  <a:pt x="332533" y="514423"/>
                  <a:pt x="372040" y="492550"/>
                  <a:pt x="391207" y="492550"/>
                </a:cubicBezTo>
                <a:lnTo>
                  <a:pt x="384557" y="463255"/>
                </a:lnTo>
                <a:cubicBezTo>
                  <a:pt x="382602" y="461302"/>
                  <a:pt x="380255" y="459740"/>
                  <a:pt x="377517" y="458177"/>
                </a:cubicBezTo>
                <a:cubicBezTo>
                  <a:pt x="363044" y="450756"/>
                  <a:pt x="348571" y="444897"/>
                  <a:pt x="333707" y="439038"/>
                </a:cubicBezTo>
                <a:cubicBezTo>
                  <a:pt x="332533" y="438647"/>
                  <a:pt x="331360" y="437866"/>
                  <a:pt x="330969" y="437085"/>
                </a:cubicBezTo>
                <a:cubicBezTo>
                  <a:pt x="329795" y="434351"/>
                  <a:pt x="329013" y="431616"/>
                  <a:pt x="327839" y="428882"/>
                </a:cubicBezTo>
                <a:cubicBezTo>
                  <a:pt x="327448" y="426929"/>
                  <a:pt x="327057" y="425367"/>
                  <a:pt x="325101" y="424195"/>
                </a:cubicBezTo>
                <a:cubicBezTo>
                  <a:pt x="324319" y="424195"/>
                  <a:pt x="323928" y="423023"/>
                  <a:pt x="323928" y="422242"/>
                </a:cubicBezTo>
                <a:cubicBezTo>
                  <a:pt x="323928" y="415993"/>
                  <a:pt x="322754" y="408962"/>
                  <a:pt x="327448" y="403493"/>
                </a:cubicBezTo>
                <a:cubicBezTo>
                  <a:pt x="327448" y="403493"/>
                  <a:pt x="327448" y="403103"/>
                  <a:pt x="327839" y="402712"/>
                </a:cubicBezTo>
                <a:cubicBezTo>
                  <a:pt x="330186" y="397244"/>
                  <a:pt x="330969" y="390604"/>
                  <a:pt x="334489" y="385526"/>
                </a:cubicBezTo>
                <a:cubicBezTo>
                  <a:pt x="334489" y="385135"/>
                  <a:pt x="334489" y="385135"/>
                  <a:pt x="334489" y="384745"/>
                </a:cubicBezTo>
                <a:cubicBezTo>
                  <a:pt x="334880" y="380839"/>
                  <a:pt x="335271" y="376933"/>
                  <a:pt x="335663" y="373027"/>
                </a:cubicBezTo>
                <a:cubicBezTo>
                  <a:pt x="335663" y="372245"/>
                  <a:pt x="335271" y="371464"/>
                  <a:pt x="334880" y="371464"/>
                </a:cubicBezTo>
                <a:cubicBezTo>
                  <a:pt x="332924" y="370683"/>
                  <a:pt x="332924" y="369121"/>
                  <a:pt x="332924" y="367558"/>
                </a:cubicBezTo>
                <a:cubicBezTo>
                  <a:pt x="332924" y="359356"/>
                  <a:pt x="332924" y="358574"/>
                  <a:pt x="332924" y="350372"/>
                </a:cubicBezTo>
                <a:cubicBezTo>
                  <a:pt x="332924" y="346075"/>
                  <a:pt x="331751" y="341779"/>
                  <a:pt x="328231" y="338654"/>
                </a:cubicBezTo>
                <a:cubicBezTo>
                  <a:pt x="324319" y="335139"/>
                  <a:pt x="320407" y="331623"/>
                  <a:pt x="316105" y="328498"/>
                </a:cubicBezTo>
                <a:cubicBezTo>
                  <a:pt x="314149" y="326545"/>
                  <a:pt x="314149" y="325374"/>
                  <a:pt x="315713" y="323421"/>
                </a:cubicBezTo>
                <a:cubicBezTo>
                  <a:pt x="316496" y="322639"/>
                  <a:pt x="317669" y="322249"/>
                  <a:pt x="318843" y="321468"/>
                </a:cubicBezTo>
                <a:cubicBezTo>
                  <a:pt x="318452" y="321077"/>
                  <a:pt x="318060" y="321077"/>
                  <a:pt x="318060" y="320686"/>
                </a:cubicBezTo>
                <a:cubicBezTo>
                  <a:pt x="316887" y="320686"/>
                  <a:pt x="315713" y="320296"/>
                  <a:pt x="314540" y="320686"/>
                </a:cubicBezTo>
                <a:close/>
                <a:moveTo>
                  <a:pt x="123654" y="320686"/>
                </a:moveTo>
                <a:cubicBezTo>
                  <a:pt x="118960" y="321468"/>
                  <a:pt x="114658" y="321858"/>
                  <a:pt x="110355" y="323030"/>
                </a:cubicBezTo>
                <a:cubicBezTo>
                  <a:pt x="101749" y="324983"/>
                  <a:pt x="93535" y="327717"/>
                  <a:pt x="86885" y="333186"/>
                </a:cubicBezTo>
                <a:cubicBezTo>
                  <a:pt x="82191" y="337092"/>
                  <a:pt x="78280" y="341779"/>
                  <a:pt x="77889" y="348028"/>
                </a:cubicBezTo>
                <a:cubicBezTo>
                  <a:pt x="77497" y="351153"/>
                  <a:pt x="77889" y="354668"/>
                  <a:pt x="77497" y="357793"/>
                </a:cubicBezTo>
                <a:cubicBezTo>
                  <a:pt x="77497" y="363262"/>
                  <a:pt x="77889" y="362090"/>
                  <a:pt x="77497" y="367558"/>
                </a:cubicBezTo>
                <a:cubicBezTo>
                  <a:pt x="77497" y="368339"/>
                  <a:pt x="77106" y="369902"/>
                  <a:pt x="76324" y="369902"/>
                </a:cubicBezTo>
                <a:cubicBezTo>
                  <a:pt x="74368" y="370683"/>
                  <a:pt x="74368" y="371855"/>
                  <a:pt x="74368" y="373808"/>
                </a:cubicBezTo>
                <a:cubicBezTo>
                  <a:pt x="74759" y="374980"/>
                  <a:pt x="74368" y="376542"/>
                  <a:pt x="74759" y="377714"/>
                </a:cubicBezTo>
                <a:cubicBezTo>
                  <a:pt x="75542" y="380839"/>
                  <a:pt x="76324" y="384354"/>
                  <a:pt x="77497" y="387869"/>
                </a:cubicBezTo>
                <a:cubicBezTo>
                  <a:pt x="78280" y="390213"/>
                  <a:pt x="79453" y="392557"/>
                  <a:pt x="79844" y="394900"/>
                </a:cubicBezTo>
                <a:cubicBezTo>
                  <a:pt x="80627" y="399978"/>
                  <a:pt x="82583" y="404665"/>
                  <a:pt x="86103" y="408181"/>
                </a:cubicBezTo>
                <a:cubicBezTo>
                  <a:pt x="86494" y="408962"/>
                  <a:pt x="86885" y="410134"/>
                  <a:pt x="86885" y="410915"/>
                </a:cubicBezTo>
                <a:cubicBezTo>
                  <a:pt x="86494" y="414821"/>
                  <a:pt x="86103" y="418727"/>
                  <a:pt x="85712" y="422242"/>
                </a:cubicBezTo>
                <a:cubicBezTo>
                  <a:pt x="85712" y="423023"/>
                  <a:pt x="84929" y="424195"/>
                  <a:pt x="84147" y="424586"/>
                </a:cubicBezTo>
                <a:cubicBezTo>
                  <a:pt x="81409" y="424976"/>
                  <a:pt x="81018" y="426929"/>
                  <a:pt x="80627" y="428882"/>
                </a:cubicBezTo>
                <a:cubicBezTo>
                  <a:pt x="79844" y="431616"/>
                  <a:pt x="79062" y="434351"/>
                  <a:pt x="77889" y="436694"/>
                </a:cubicBezTo>
                <a:cubicBezTo>
                  <a:pt x="77497" y="437475"/>
                  <a:pt x="76715" y="438257"/>
                  <a:pt x="75933" y="438647"/>
                </a:cubicBezTo>
                <a:cubicBezTo>
                  <a:pt x="71239" y="440600"/>
                  <a:pt x="66545" y="442553"/>
                  <a:pt x="62242" y="444506"/>
                </a:cubicBezTo>
                <a:cubicBezTo>
                  <a:pt x="57157" y="446459"/>
                  <a:pt x="52072" y="448412"/>
                  <a:pt x="47378" y="450756"/>
                </a:cubicBezTo>
                <a:cubicBezTo>
                  <a:pt x="42293" y="453099"/>
                  <a:pt x="37599" y="455834"/>
                  <a:pt x="32905" y="458568"/>
                </a:cubicBezTo>
                <a:cubicBezTo>
                  <a:pt x="29776" y="460130"/>
                  <a:pt x="27429" y="461693"/>
                  <a:pt x="25082" y="463646"/>
                </a:cubicBezTo>
                <a:lnTo>
                  <a:pt x="18433" y="492550"/>
                </a:lnTo>
                <a:cubicBezTo>
                  <a:pt x="51290" y="492550"/>
                  <a:pt x="68110" y="516376"/>
                  <a:pt x="102532" y="519111"/>
                </a:cubicBezTo>
                <a:lnTo>
                  <a:pt x="90015" y="501924"/>
                </a:lnTo>
                <a:lnTo>
                  <a:pt x="109572" y="448412"/>
                </a:lnTo>
                <a:lnTo>
                  <a:pt x="129130" y="501924"/>
                </a:lnTo>
                <a:lnTo>
                  <a:pt x="116613" y="518720"/>
                </a:lnTo>
                <a:cubicBezTo>
                  <a:pt x="141648" y="514423"/>
                  <a:pt x="181155" y="492550"/>
                  <a:pt x="200713" y="492550"/>
                </a:cubicBezTo>
                <a:lnTo>
                  <a:pt x="193672" y="463255"/>
                </a:lnTo>
                <a:cubicBezTo>
                  <a:pt x="191716" y="461302"/>
                  <a:pt x="189369" y="459740"/>
                  <a:pt x="186631" y="458177"/>
                </a:cubicBezTo>
                <a:cubicBezTo>
                  <a:pt x="172549" y="450756"/>
                  <a:pt x="157685" y="444897"/>
                  <a:pt x="142821" y="439038"/>
                </a:cubicBezTo>
                <a:cubicBezTo>
                  <a:pt x="141648" y="438647"/>
                  <a:pt x="140474" y="437866"/>
                  <a:pt x="140083" y="437085"/>
                </a:cubicBezTo>
                <a:cubicBezTo>
                  <a:pt x="138910" y="434351"/>
                  <a:pt x="138128" y="431616"/>
                  <a:pt x="136954" y="428882"/>
                </a:cubicBezTo>
                <a:cubicBezTo>
                  <a:pt x="136563" y="426929"/>
                  <a:pt x="136172" y="425367"/>
                  <a:pt x="134216" y="424195"/>
                </a:cubicBezTo>
                <a:cubicBezTo>
                  <a:pt x="133825" y="424195"/>
                  <a:pt x="133042" y="423023"/>
                  <a:pt x="133042" y="422242"/>
                </a:cubicBezTo>
                <a:cubicBezTo>
                  <a:pt x="133434" y="415993"/>
                  <a:pt x="131869" y="408962"/>
                  <a:pt x="136563" y="403493"/>
                </a:cubicBezTo>
                <a:cubicBezTo>
                  <a:pt x="136563" y="403493"/>
                  <a:pt x="136954" y="403103"/>
                  <a:pt x="136954" y="402712"/>
                </a:cubicBezTo>
                <a:cubicBezTo>
                  <a:pt x="139692" y="397244"/>
                  <a:pt x="140083" y="390604"/>
                  <a:pt x="143604" y="385526"/>
                </a:cubicBezTo>
                <a:cubicBezTo>
                  <a:pt x="143604" y="385135"/>
                  <a:pt x="143604" y="385135"/>
                  <a:pt x="143604" y="384745"/>
                </a:cubicBezTo>
                <a:cubicBezTo>
                  <a:pt x="143995" y="380839"/>
                  <a:pt x="144386" y="376933"/>
                  <a:pt x="144777" y="373027"/>
                </a:cubicBezTo>
                <a:cubicBezTo>
                  <a:pt x="144777" y="372245"/>
                  <a:pt x="144386" y="371464"/>
                  <a:pt x="143995" y="371464"/>
                </a:cubicBezTo>
                <a:cubicBezTo>
                  <a:pt x="142039" y="370683"/>
                  <a:pt x="142039" y="369121"/>
                  <a:pt x="142039" y="367558"/>
                </a:cubicBezTo>
                <a:cubicBezTo>
                  <a:pt x="142039" y="359356"/>
                  <a:pt x="142039" y="358574"/>
                  <a:pt x="142039" y="350372"/>
                </a:cubicBezTo>
                <a:cubicBezTo>
                  <a:pt x="142039" y="346075"/>
                  <a:pt x="140866" y="341779"/>
                  <a:pt x="137345" y="338654"/>
                </a:cubicBezTo>
                <a:cubicBezTo>
                  <a:pt x="133434" y="335139"/>
                  <a:pt x="129522" y="331623"/>
                  <a:pt x="125219" y="328498"/>
                </a:cubicBezTo>
                <a:cubicBezTo>
                  <a:pt x="123263" y="326545"/>
                  <a:pt x="123263" y="325374"/>
                  <a:pt x="125219" y="323421"/>
                </a:cubicBezTo>
                <a:cubicBezTo>
                  <a:pt x="126001" y="322639"/>
                  <a:pt x="126783" y="322249"/>
                  <a:pt x="127957" y="321468"/>
                </a:cubicBezTo>
                <a:cubicBezTo>
                  <a:pt x="127566" y="321077"/>
                  <a:pt x="127566" y="321077"/>
                  <a:pt x="127175" y="320686"/>
                </a:cubicBezTo>
                <a:cubicBezTo>
                  <a:pt x="126001" y="320686"/>
                  <a:pt x="124828" y="320296"/>
                  <a:pt x="123654" y="320686"/>
                </a:cubicBezTo>
                <a:close/>
                <a:moveTo>
                  <a:pt x="413112" y="289829"/>
                </a:moveTo>
                <a:cubicBezTo>
                  <a:pt x="408809" y="290610"/>
                  <a:pt x="404115" y="291001"/>
                  <a:pt x="399813" y="292173"/>
                </a:cubicBezTo>
                <a:cubicBezTo>
                  <a:pt x="391207" y="294126"/>
                  <a:pt x="383384" y="296860"/>
                  <a:pt x="376343" y="302328"/>
                </a:cubicBezTo>
                <a:cubicBezTo>
                  <a:pt x="371649" y="306234"/>
                  <a:pt x="368129" y="310531"/>
                  <a:pt x="367738" y="317171"/>
                </a:cubicBezTo>
                <a:cubicBezTo>
                  <a:pt x="367346" y="320296"/>
                  <a:pt x="367346" y="323811"/>
                  <a:pt x="367346" y="326936"/>
                </a:cubicBezTo>
                <a:cubicBezTo>
                  <a:pt x="367346" y="332404"/>
                  <a:pt x="367346" y="331233"/>
                  <a:pt x="367346" y="336310"/>
                </a:cubicBezTo>
                <a:cubicBezTo>
                  <a:pt x="367346" y="337482"/>
                  <a:pt x="366564" y="338654"/>
                  <a:pt x="366173" y="339045"/>
                </a:cubicBezTo>
                <a:cubicBezTo>
                  <a:pt x="363826" y="339826"/>
                  <a:pt x="363826" y="340998"/>
                  <a:pt x="364217" y="342951"/>
                </a:cubicBezTo>
                <a:cubicBezTo>
                  <a:pt x="364217" y="344122"/>
                  <a:pt x="364217" y="345294"/>
                  <a:pt x="364608" y="346857"/>
                </a:cubicBezTo>
                <a:cubicBezTo>
                  <a:pt x="365391" y="349981"/>
                  <a:pt x="366173" y="353497"/>
                  <a:pt x="366955" y="356622"/>
                </a:cubicBezTo>
                <a:cubicBezTo>
                  <a:pt x="367738" y="359356"/>
                  <a:pt x="369302" y="361699"/>
                  <a:pt x="369693" y="364043"/>
                </a:cubicBezTo>
                <a:cubicBezTo>
                  <a:pt x="370476" y="369121"/>
                  <a:pt x="372040" y="373417"/>
                  <a:pt x="375561" y="377323"/>
                </a:cubicBezTo>
                <a:cubicBezTo>
                  <a:pt x="376343" y="378104"/>
                  <a:pt x="376734" y="378886"/>
                  <a:pt x="376343" y="380057"/>
                </a:cubicBezTo>
                <a:cubicBezTo>
                  <a:pt x="376343" y="383573"/>
                  <a:pt x="375952" y="387479"/>
                  <a:pt x="375170" y="391385"/>
                </a:cubicBezTo>
                <a:cubicBezTo>
                  <a:pt x="375170" y="392166"/>
                  <a:pt x="374387" y="393338"/>
                  <a:pt x="373605" y="393338"/>
                </a:cubicBezTo>
                <a:cubicBezTo>
                  <a:pt x="371258" y="394119"/>
                  <a:pt x="370867" y="396072"/>
                  <a:pt x="370085" y="398025"/>
                </a:cubicBezTo>
                <a:cubicBezTo>
                  <a:pt x="369302" y="400759"/>
                  <a:pt x="368520" y="403493"/>
                  <a:pt x="367346" y="405837"/>
                </a:cubicBezTo>
                <a:cubicBezTo>
                  <a:pt x="367346" y="406618"/>
                  <a:pt x="366173" y="407399"/>
                  <a:pt x="365391" y="407790"/>
                </a:cubicBezTo>
                <a:cubicBezTo>
                  <a:pt x="361088" y="409743"/>
                  <a:pt x="356394" y="411696"/>
                  <a:pt x="351700" y="413649"/>
                </a:cubicBezTo>
                <a:cubicBezTo>
                  <a:pt x="346615" y="415602"/>
                  <a:pt x="341921" y="417555"/>
                  <a:pt x="336836" y="419899"/>
                </a:cubicBezTo>
                <a:cubicBezTo>
                  <a:pt x="336836" y="420289"/>
                  <a:pt x="336445" y="420289"/>
                  <a:pt x="336054" y="420289"/>
                </a:cubicBezTo>
                <a:cubicBezTo>
                  <a:pt x="336445" y="421852"/>
                  <a:pt x="336836" y="423023"/>
                  <a:pt x="337227" y="423804"/>
                </a:cubicBezTo>
                <a:lnTo>
                  <a:pt x="337618" y="424976"/>
                </a:lnTo>
                <a:cubicBezTo>
                  <a:pt x="338010" y="426148"/>
                  <a:pt x="338401" y="427320"/>
                  <a:pt x="338792" y="428492"/>
                </a:cubicBezTo>
                <a:cubicBezTo>
                  <a:pt x="351700" y="433569"/>
                  <a:pt x="366564" y="439428"/>
                  <a:pt x="381428" y="446850"/>
                </a:cubicBezTo>
                <a:cubicBezTo>
                  <a:pt x="383384" y="448022"/>
                  <a:pt x="385340" y="449193"/>
                  <a:pt x="386904" y="450756"/>
                </a:cubicBezTo>
                <a:lnTo>
                  <a:pt x="399022" y="417578"/>
                </a:lnTo>
                <a:lnTo>
                  <a:pt x="399035" y="417606"/>
                </a:lnTo>
                <a:lnTo>
                  <a:pt x="399043" y="417589"/>
                </a:lnTo>
                <a:lnTo>
                  <a:pt x="409983" y="446850"/>
                </a:lnTo>
                <a:lnTo>
                  <a:pt x="411156" y="446069"/>
                </a:lnTo>
                <a:cubicBezTo>
                  <a:pt x="415459" y="443725"/>
                  <a:pt x="419371" y="441772"/>
                  <a:pt x="423673" y="439819"/>
                </a:cubicBezTo>
                <a:cubicBezTo>
                  <a:pt x="427194" y="437866"/>
                  <a:pt x="431105" y="436304"/>
                  <a:pt x="435017" y="434741"/>
                </a:cubicBezTo>
                <a:lnTo>
                  <a:pt x="444405" y="430835"/>
                </a:lnTo>
                <a:cubicBezTo>
                  <a:pt x="445969" y="430054"/>
                  <a:pt x="447925" y="429273"/>
                  <a:pt x="449881" y="428492"/>
                </a:cubicBezTo>
                <a:cubicBezTo>
                  <a:pt x="450272" y="427320"/>
                  <a:pt x="450663" y="425758"/>
                  <a:pt x="451054" y="424195"/>
                </a:cubicBezTo>
                <a:cubicBezTo>
                  <a:pt x="451446" y="422633"/>
                  <a:pt x="452619" y="419899"/>
                  <a:pt x="454575" y="417164"/>
                </a:cubicBezTo>
                <a:cubicBezTo>
                  <a:pt x="447534" y="414040"/>
                  <a:pt x="440102" y="411305"/>
                  <a:pt x="432670" y="408181"/>
                </a:cubicBezTo>
                <a:cubicBezTo>
                  <a:pt x="431496" y="407790"/>
                  <a:pt x="430323" y="407009"/>
                  <a:pt x="429541" y="406228"/>
                </a:cubicBezTo>
                <a:cubicBezTo>
                  <a:pt x="428367" y="403493"/>
                  <a:pt x="427585" y="400369"/>
                  <a:pt x="426803" y="397634"/>
                </a:cubicBezTo>
                <a:cubicBezTo>
                  <a:pt x="426411" y="396072"/>
                  <a:pt x="425629" y="394119"/>
                  <a:pt x="423673" y="393338"/>
                </a:cubicBezTo>
                <a:cubicBezTo>
                  <a:pt x="423282" y="393338"/>
                  <a:pt x="422891" y="392166"/>
                  <a:pt x="422891" y="391385"/>
                </a:cubicBezTo>
                <a:cubicBezTo>
                  <a:pt x="422891" y="385135"/>
                  <a:pt x="421326" y="378104"/>
                  <a:pt x="426411" y="372636"/>
                </a:cubicBezTo>
                <a:cubicBezTo>
                  <a:pt x="426411" y="372245"/>
                  <a:pt x="426411" y="372245"/>
                  <a:pt x="426411" y="371855"/>
                </a:cubicBezTo>
                <a:cubicBezTo>
                  <a:pt x="429149" y="366386"/>
                  <a:pt x="429541" y="359746"/>
                  <a:pt x="433061" y="354278"/>
                </a:cubicBezTo>
                <a:cubicBezTo>
                  <a:pt x="433452" y="354278"/>
                  <a:pt x="433452" y="354278"/>
                  <a:pt x="433452" y="353887"/>
                </a:cubicBezTo>
                <a:cubicBezTo>
                  <a:pt x="433843" y="349981"/>
                  <a:pt x="434235" y="346075"/>
                  <a:pt x="434626" y="341779"/>
                </a:cubicBezTo>
                <a:cubicBezTo>
                  <a:pt x="434626" y="341388"/>
                  <a:pt x="434235" y="340607"/>
                  <a:pt x="433843" y="340216"/>
                </a:cubicBezTo>
                <a:cubicBezTo>
                  <a:pt x="431888" y="339826"/>
                  <a:pt x="431888" y="338263"/>
                  <a:pt x="431888" y="336310"/>
                </a:cubicBezTo>
                <a:cubicBezTo>
                  <a:pt x="431888" y="328498"/>
                  <a:pt x="431888" y="327327"/>
                  <a:pt x="431888" y="319515"/>
                </a:cubicBezTo>
                <a:cubicBezTo>
                  <a:pt x="431888" y="314827"/>
                  <a:pt x="430323" y="310921"/>
                  <a:pt x="427194" y="307797"/>
                </a:cubicBezTo>
                <a:cubicBezTo>
                  <a:pt x="422891" y="304281"/>
                  <a:pt x="418979" y="300766"/>
                  <a:pt x="415068" y="297250"/>
                </a:cubicBezTo>
                <a:cubicBezTo>
                  <a:pt x="413112" y="295688"/>
                  <a:pt x="412721" y="294516"/>
                  <a:pt x="414677" y="292563"/>
                </a:cubicBezTo>
                <a:cubicBezTo>
                  <a:pt x="415459" y="291782"/>
                  <a:pt x="416632" y="291391"/>
                  <a:pt x="417415" y="290610"/>
                </a:cubicBezTo>
                <a:cubicBezTo>
                  <a:pt x="417415" y="290220"/>
                  <a:pt x="417024" y="289829"/>
                  <a:pt x="417024" y="289829"/>
                </a:cubicBezTo>
                <a:cubicBezTo>
                  <a:pt x="415459" y="289829"/>
                  <a:pt x="414285" y="289438"/>
                  <a:pt x="413112" y="289829"/>
                </a:cubicBezTo>
                <a:close/>
                <a:moveTo>
                  <a:pt x="222227" y="289829"/>
                </a:moveTo>
                <a:cubicBezTo>
                  <a:pt x="217924" y="290610"/>
                  <a:pt x="213230" y="291001"/>
                  <a:pt x="208927" y="292173"/>
                </a:cubicBezTo>
                <a:cubicBezTo>
                  <a:pt x="200713" y="294126"/>
                  <a:pt x="192499" y="296860"/>
                  <a:pt x="185458" y="302328"/>
                </a:cubicBezTo>
                <a:cubicBezTo>
                  <a:pt x="180764" y="306234"/>
                  <a:pt x="177243" y="310531"/>
                  <a:pt x="176852" y="317171"/>
                </a:cubicBezTo>
                <a:cubicBezTo>
                  <a:pt x="176461" y="320296"/>
                  <a:pt x="176461" y="323811"/>
                  <a:pt x="176461" y="326936"/>
                </a:cubicBezTo>
                <a:cubicBezTo>
                  <a:pt x="176461" y="332404"/>
                  <a:pt x="176461" y="330842"/>
                  <a:pt x="176461" y="336310"/>
                </a:cubicBezTo>
                <a:cubicBezTo>
                  <a:pt x="176461" y="337482"/>
                  <a:pt x="176070" y="338654"/>
                  <a:pt x="175288" y="339045"/>
                </a:cubicBezTo>
                <a:cubicBezTo>
                  <a:pt x="172941" y="339826"/>
                  <a:pt x="172941" y="340998"/>
                  <a:pt x="173332" y="342951"/>
                </a:cubicBezTo>
                <a:cubicBezTo>
                  <a:pt x="173723" y="344122"/>
                  <a:pt x="173332" y="345294"/>
                  <a:pt x="173723" y="346857"/>
                </a:cubicBezTo>
                <a:cubicBezTo>
                  <a:pt x="174505" y="349981"/>
                  <a:pt x="175288" y="353497"/>
                  <a:pt x="176070" y="356622"/>
                </a:cubicBezTo>
                <a:cubicBezTo>
                  <a:pt x="176852" y="359356"/>
                  <a:pt x="178417" y="361699"/>
                  <a:pt x="178808" y="364043"/>
                </a:cubicBezTo>
                <a:cubicBezTo>
                  <a:pt x="179590" y="369121"/>
                  <a:pt x="181546" y="373417"/>
                  <a:pt x="184675" y="377323"/>
                </a:cubicBezTo>
                <a:cubicBezTo>
                  <a:pt x="185458" y="378104"/>
                  <a:pt x="185849" y="378886"/>
                  <a:pt x="185849" y="379667"/>
                </a:cubicBezTo>
                <a:cubicBezTo>
                  <a:pt x="185458" y="383573"/>
                  <a:pt x="185067" y="387479"/>
                  <a:pt x="184675" y="391385"/>
                </a:cubicBezTo>
                <a:cubicBezTo>
                  <a:pt x="184284" y="392166"/>
                  <a:pt x="183502" y="393338"/>
                  <a:pt x="183111" y="393338"/>
                </a:cubicBezTo>
                <a:cubicBezTo>
                  <a:pt x="180373" y="394119"/>
                  <a:pt x="179981" y="396072"/>
                  <a:pt x="179199" y="398025"/>
                </a:cubicBezTo>
                <a:cubicBezTo>
                  <a:pt x="178417" y="400759"/>
                  <a:pt x="177635" y="403103"/>
                  <a:pt x="176852" y="405837"/>
                </a:cubicBezTo>
                <a:cubicBezTo>
                  <a:pt x="176461" y="406618"/>
                  <a:pt x="175679" y="407399"/>
                  <a:pt x="174896" y="407790"/>
                </a:cubicBezTo>
                <a:cubicBezTo>
                  <a:pt x="170203" y="409743"/>
                  <a:pt x="165509" y="411696"/>
                  <a:pt x="160815" y="413649"/>
                </a:cubicBezTo>
                <a:cubicBezTo>
                  <a:pt x="156121" y="415602"/>
                  <a:pt x="151036" y="417555"/>
                  <a:pt x="146342" y="419899"/>
                </a:cubicBezTo>
                <a:cubicBezTo>
                  <a:pt x="145951" y="419899"/>
                  <a:pt x="145560" y="420289"/>
                  <a:pt x="145168" y="420289"/>
                </a:cubicBezTo>
                <a:cubicBezTo>
                  <a:pt x="145951" y="421852"/>
                  <a:pt x="146342" y="423023"/>
                  <a:pt x="146342" y="423804"/>
                </a:cubicBezTo>
                <a:lnTo>
                  <a:pt x="146733" y="424976"/>
                </a:lnTo>
                <a:cubicBezTo>
                  <a:pt x="147124" y="426148"/>
                  <a:pt x="147515" y="427320"/>
                  <a:pt x="147906" y="428492"/>
                </a:cubicBezTo>
                <a:cubicBezTo>
                  <a:pt x="160815" y="433569"/>
                  <a:pt x="175679" y="439428"/>
                  <a:pt x="190543" y="446850"/>
                </a:cubicBezTo>
                <a:cubicBezTo>
                  <a:pt x="192499" y="448022"/>
                  <a:pt x="194454" y="449193"/>
                  <a:pt x="196019" y="450756"/>
                </a:cubicBezTo>
                <a:lnTo>
                  <a:pt x="208145" y="417555"/>
                </a:lnTo>
                <a:lnTo>
                  <a:pt x="219097" y="446850"/>
                </a:lnTo>
                <a:lnTo>
                  <a:pt x="220662" y="446069"/>
                </a:lnTo>
                <a:cubicBezTo>
                  <a:pt x="224574" y="443725"/>
                  <a:pt x="228485" y="441772"/>
                  <a:pt x="232788" y="439819"/>
                </a:cubicBezTo>
                <a:cubicBezTo>
                  <a:pt x="236699" y="437866"/>
                  <a:pt x="240611" y="436304"/>
                  <a:pt x="244523" y="434741"/>
                </a:cubicBezTo>
                <a:lnTo>
                  <a:pt x="253519" y="430835"/>
                </a:lnTo>
                <a:cubicBezTo>
                  <a:pt x="255475" y="430054"/>
                  <a:pt x="257040" y="429273"/>
                  <a:pt x="258996" y="428492"/>
                </a:cubicBezTo>
                <a:cubicBezTo>
                  <a:pt x="259387" y="427320"/>
                  <a:pt x="259778" y="425758"/>
                  <a:pt x="260169" y="424195"/>
                </a:cubicBezTo>
                <a:cubicBezTo>
                  <a:pt x="260951" y="422633"/>
                  <a:pt x="261734" y="419899"/>
                  <a:pt x="264081" y="417164"/>
                </a:cubicBezTo>
                <a:cubicBezTo>
                  <a:pt x="256649" y="414040"/>
                  <a:pt x="249217" y="410915"/>
                  <a:pt x="241785" y="408181"/>
                </a:cubicBezTo>
                <a:cubicBezTo>
                  <a:pt x="240611" y="407790"/>
                  <a:pt x="239438" y="407009"/>
                  <a:pt x="239046" y="405837"/>
                </a:cubicBezTo>
                <a:cubicBezTo>
                  <a:pt x="237482" y="403493"/>
                  <a:pt x="236699" y="400369"/>
                  <a:pt x="235917" y="397634"/>
                </a:cubicBezTo>
                <a:cubicBezTo>
                  <a:pt x="235526" y="396072"/>
                  <a:pt x="235135" y="394119"/>
                  <a:pt x="233179" y="393338"/>
                </a:cubicBezTo>
                <a:cubicBezTo>
                  <a:pt x="232397" y="393338"/>
                  <a:pt x="232006" y="392166"/>
                  <a:pt x="232006" y="391385"/>
                </a:cubicBezTo>
                <a:cubicBezTo>
                  <a:pt x="232006" y="385135"/>
                  <a:pt x="230441" y="378104"/>
                  <a:pt x="235526" y="372636"/>
                </a:cubicBezTo>
                <a:cubicBezTo>
                  <a:pt x="235526" y="372245"/>
                  <a:pt x="235526" y="372245"/>
                  <a:pt x="235526" y="371855"/>
                </a:cubicBezTo>
                <a:cubicBezTo>
                  <a:pt x="238264" y="366386"/>
                  <a:pt x="238655" y="359746"/>
                  <a:pt x="242567" y="354278"/>
                </a:cubicBezTo>
                <a:cubicBezTo>
                  <a:pt x="242567" y="354278"/>
                  <a:pt x="242567" y="354278"/>
                  <a:pt x="242567" y="353887"/>
                </a:cubicBezTo>
                <a:cubicBezTo>
                  <a:pt x="242958" y="349981"/>
                  <a:pt x="243349" y="346075"/>
                  <a:pt x="243740" y="341779"/>
                </a:cubicBezTo>
                <a:cubicBezTo>
                  <a:pt x="243740" y="341388"/>
                  <a:pt x="243349" y="340607"/>
                  <a:pt x="242958" y="340216"/>
                </a:cubicBezTo>
                <a:cubicBezTo>
                  <a:pt x="241002" y="339826"/>
                  <a:pt x="241002" y="337873"/>
                  <a:pt x="241002" y="336310"/>
                </a:cubicBezTo>
                <a:cubicBezTo>
                  <a:pt x="241002" y="328498"/>
                  <a:pt x="241002" y="327327"/>
                  <a:pt x="241002" y="319515"/>
                </a:cubicBezTo>
                <a:cubicBezTo>
                  <a:pt x="241002" y="314827"/>
                  <a:pt x="239829" y="310921"/>
                  <a:pt x="236308" y="307797"/>
                </a:cubicBezTo>
                <a:cubicBezTo>
                  <a:pt x="232397" y="304281"/>
                  <a:pt x="228094" y="300766"/>
                  <a:pt x="224182" y="297250"/>
                </a:cubicBezTo>
                <a:cubicBezTo>
                  <a:pt x="222227" y="295688"/>
                  <a:pt x="221835" y="294516"/>
                  <a:pt x="223791" y="292563"/>
                </a:cubicBezTo>
                <a:cubicBezTo>
                  <a:pt x="224574" y="291782"/>
                  <a:pt x="225747" y="291391"/>
                  <a:pt x="226529" y="290610"/>
                </a:cubicBezTo>
                <a:cubicBezTo>
                  <a:pt x="226529" y="290220"/>
                  <a:pt x="226138" y="289829"/>
                  <a:pt x="226138" y="289829"/>
                </a:cubicBezTo>
                <a:cubicBezTo>
                  <a:pt x="224965" y="289829"/>
                  <a:pt x="223400" y="289438"/>
                  <a:pt x="222227" y="289829"/>
                </a:cubicBezTo>
                <a:close/>
                <a:moveTo>
                  <a:pt x="138890" y="148470"/>
                </a:moveTo>
                <a:lnTo>
                  <a:pt x="212860" y="148470"/>
                </a:lnTo>
                <a:cubicBezTo>
                  <a:pt x="215600" y="148470"/>
                  <a:pt x="217948" y="150812"/>
                  <a:pt x="217948" y="153935"/>
                </a:cubicBezTo>
                <a:lnTo>
                  <a:pt x="217948" y="198438"/>
                </a:lnTo>
                <a:lnTo>
                  <a:pt x="217948" y="233572"/>
                </a:lnTo>
                <a:lnTo>
                  <a:pt x="188595" y="205075"/>
                </a:lnTo>
                <a:cubicBezTo>
                  <a:pt x="181942" y="198438"/>
                  <a:pt x="171375" y="198048"/>
                  <a:pt x="164330" y="203903"/>
                </a:cubicBezTo>
                <a:lnTo>
                  <a:pt x="133411" y="229278"/>
                </a:lnTo>
                <a:lnTo>
                  <a:pt x="133411" y="210540"/>
                </a:lnTo>
                <a:lnTo>
                  <a:pt x="133411" y="153935"/>
                </a:lnTo>
                <a:cubicBezTo>
                  <a:pt x="133411" y="150812"/>
                  <a:pt x="136151" y="148470"/>
                  <a:pt x="138890" y="148470"/>
                </a:cubicBezTo>
                <a:close/>
                <a:moveTo>
                  <a:pt x="263294" y="85172"/>
                </a:moveTo>
                <a:lnTo>
                  <a:pt x="337230" y="85172"/>
                </a:lnTo>
                <a:cubicBezTo>
                  <a:pt x="339969" y="85172"/>
                  <a:pt x="342707" y="87515"/>
                  <a:pt x="342707" y="90249"/>
                </a:cubicBezTo>
                <a:lnTo>
                  <a:pt x="342707" y="116808"/>
                </a:lnTo>
                <a:lnTo>
                  <a:pt x="342707" y="175002"/>
                </a:lnTo>
                <a:lnTo>
                  <a:pt x="303587" y="163285"/>
                </a:lnTo>
                <a:cubicBezTo>
                  <a:pt x="295763" y="161332"/>
                  <a:pt x="287940" y="164066"/>
                  <a:pt x="283245" y="170706"/>
                </a:cubicBezTo>
                <a:lnTo>
                  <a:pt x="257817" y="208591"/>
                </a:lnTo>
                <a:lnTo>
                  <a:pt x="257817" y="128525"/>
                </a:lnTo>
                <a:lnTo>
                  <a:pt x="257817" y="90249"/>
                </a:lnTo>
                <a:cubicBezTo>
                  <a:pt x="257817" y="87515"/>
                  <a:pt x="260556" y="85172"/>
                  <a:pt x="263294" y="85172"/>
                </a:cubicBezTo>
                <a:close/>
                <a:moveTo>
                  <a:pt x="506208" y="30081"/>
                </a:moveTo>
                <a:cubicBezTo>
                  <a:pt x="510119" y="33206"/>
                  <a:pt x="510510" y="39065"/>
                  <a:pt x="507381" y="42971"/>
                </a:cubicBezTo>
                <a:lnTo>
                  <a:pt x="367738" y="206241"/>
                </a:lnTo>
                <a:cubicBezTo>
                  <a:pt x="365391" y="208975"/>
                  <a:pt x="361870" y="209756"/>
                  <a:pt x="358350" y="208975"/>
                </a:cubicBezTo>
                <a:lnTo>
                  <a:pt x="303196" y="192961"/>
                </a:lnTo>
                <a:lnTo>
                  <a:pt x="243349" y="281236"/>
                </a:lnTo>
                <a:cubicBezTo>
                  <a:pt x="243349" y="281626"/>
                  <a:pt x="243349" y="281626"/>
                  <a:pt x="242958" y="281626"/>
                </a:cubicBezTo>
                <a:cubicBezTo>
                  <a:pt x="244131" y="284361"/>
                  <a:pt x="244914" y="287095"/>
                  <a:pt x="244914" y="290220"/>
                </a:cubicBezTo>
                <a:cubicBezTo>
                  <a:pt x="246087" y="291001"/>
                  <a:pt x="247261" y="292173"/>
                  <a:pt x="248434" y="293344"/>
                </a:cubicBezTo>
                <a:cubicBezTo>
                  <a:pt x="251955" y="296469"/>
                  <a:pt x="255866" y="301547"/>
                  <a:pt x="257822" y="308578"/>
                </a:cubicBezTo>
                <a:lnTo>
                  <a:pt x="257822" y="307406"/>
                </a:lnTo>
                <a:lnTo>
                  <a:pt x="257822" y="273424"/>
                </a:lnTo>
                <a:lnTo>
                  <a:pt x="305935" y="201944"/>
                </a:lnTo>
                <a:lnTo>
                  <a:pt x="342703" y="212490"/>
                </a:lnTo>
                <a:lnTo>
                  <a:pt x="342703" y="319124"/>
                </a:lnTo>
                <a:lnTo>
                  <a:pt x="342703" y="326155"/>
                </a:lnTo>
                <a:cubicBezTo>
                  <a:pt x="344268" y="328108"/>
                  <a:pt x="345833" y="330061"/>
                  <a:pt x="347397" y="332795"/>
                </a:cubicBezTo>
                <a:cubicBezTo>
                  <a:pt x="347788" y="331623"/>
                  <a:pt x="348180" y="330451"/>
                  <a:pt x="348962" y="329280"/>
                </a:cubicBezTo>
                <a:lnTo>
                  <a:pt x="348962" y="323811"/>
                </a:lnTo>
                <a:cubicBezTo>
                  <a:pt x="348962" y="320686"/>
                  <a:pt x="348962" y="317562"/>
                  <a:pt x="349353" y="314437"/>
                </a:cubicBezTo>
                <a:cubicBezTo>
                  <a:pt x="350527" y="298813"/>
                  <a:pt x="361088" y="290220"/>
                  <a:pt x="364608" y="287095"/>
                </a:cubicBezTo>
                <a:cubicBezTo>
                  <a:pt x="372823" y="280845"/>
                  <a:pt x="381428" y="277330"/>
                  <a:pt x="389642" y="274986"/>
                </a:cubicBezTo>
                <a:lnTo>
                  <a:pt x="389642" y="192179"/>
                </a:lnTo>
                <a:lnTo>
                  <a:pt x="474133" y="92967"/>
                </a:lnTo>
                <a:lnTo>
                  <a:pt x="474133" y="228505"/>
                </a:lnTo>
                <a:lnTo>
                  <a:pt x="474133" y="245301"/>
                </a:lnTo>
                <a:lnTo>
                  <a:pt x="474133" y="308187"/>
                </a:lnTo>
                <a:cubicBezTo>
                  <a:pt x="478827" y="306625"/>
                  <a:pt x="483521" y="305453"/>
                  <a:pt x="487432" y="304281"/>
                </a:cubicBezTo>
                <a:cubicBezTo>
                  <a:pt x="492126" y="303109"/>
                  <a:pt x="496429" y="302719"/>
                  <a:pt x="500340" y="301938"/>
                </a:cubicBezTo>
                <a:lnTo>
                  <a:pt x="502296" y="301547"/>
                </a:lnTo>
                <a:cubicBezTo>
                  <a:pt x="504252" y="301156"/>
                  <a:pt x="506208" y="301156"/>
                  <a:pt x="508555" y="301547"/>
                </a:cubicBezTo>
                <a:cubicBezTo>
                  <a:pt x="514422" y="301547"/>
                  <a:pt x="520681" y="304672"/>
                  <a:pt x="524201" y="309750"/>
                </a:cubicBezTo>
                <a:cubicBezTo>
                  <a:pt x="526548" y="313265"/>
                  <a:pt x="527721" y="317171"/>
                  <a:pt x="527721" y="321077"/>
                </a:cubicBezTo>
                <a:cubicBezTo>
                  <a:pt x="528895" y="321858"/>
                  <a:pt x="530068" y="323030"/>
                  <a:pt x="531242" y="324202"/>
                </a:cubicBezTo>
                <a:cubicBezTo>
                  <a:pt x="536327" y="328498"/>
                  <a:pt x="542194" y="336701"/>
                  <a:pt x="542194" y="349591"/>
                </a:cubicBezTo>
                <a:lnTo>
                  <a:pt x="542194" y="361699"/>
                </a:lnTo>
                <a:cubicBezTo>
                  <a:pt x="544150" y="365215"/>
                  <a:pt x="544932" y="369121"/>
                  <a:pt x="544932" y="373027"/>
                </a:cubicBezTo>
                <a:cubicBezTo>
                  <a:pt x="544541" y="376933"/>
                  <a:pt x="544150" y="380448"/>
                  <a:pt x="543759" y="384354"/>
                </a:cubicBezTo>
                <a:lnTo>
                  <a:pt x="543368" y="385916"/>
                </a:lnTo>
                <a:cubicBezTo>
                  <a:pt x="543368" y="388651"/>
                  <a:pt x="542194" y="392166"/>
                  <a:pt x="540238" y="394510"/>
                </a:cubicBezTo>
                <a:cubicBezTo>
                  <a:pt x="539847" y="395291"/>
                  <a:pt x="539065" y="398025"/>
                  <a:pt x="538674" y="399587"/>
                </a:cubicBezTo>
                <a:cubicBezTo>
                  <a:pt x="537892" y="402322"/>
                  <a:pt x="536718" y="405837"/>
                  <a:pt x="535153" y="408962"/>
                </a:cubicBezTo>
                <a:cubicBezTo>
                  <a:pt x="535153" y="409743"/>
                  <a:pt x="534371" y="411305"/>
                  <a:pt x="532806" y="413258"/>
                </a:cubicBezTo>
                <a:cubicBezTo>
                  <a:pt x="532806" y="413649"/>
                  <a:pt x="532806" y="414430"/>
                  <a:pt x="532806" y="414821"/>
                </a:cubicBezTo>
                <a:cubicBezTo>
                  <a:pt x="535153" y="417946"/>
                  <a:pt x="535936" y="421070"/>
                  <a:pt x="536327" y="422242"/>
                </a:cubicBezTo>
                <a:lnTo>
                  <a:pt x="536718" y="423414"/>
                </a:lnTo>
                <a:cubicBezTo>
                  <a:pt x="548844" y="428101"/>
                  <a:pt x="562926" y="433960"/>
                  <a:pt x="576616" y="440991"/>
                </a:cubicBezTo>
                <a:cubicBezTo>
                  <a:pt x="581310" y="443334"/>
                  <a:pt x="585222" y="446069"/>
                  <a:pt x="588351" y="449584"/>
                </a:cubicBezTo>
                <a:cubicBezTo>
                  <a:pt x="590698" y="451928"/>
                  <a:pt x="592654" y="455052"/>
                  <a:pt x="593436" y="458177"/>
                </a:cubicBezTo>
                <a:lnTo>
                  <a:pt x="600086" y="487472"/>
                </a:lnTo>
                <a:cubicBezTo>
                  <a:pt x="601259" y="492550"/>
                  <a:pt x="600086" y="498409"/>
                  <a:pt x="596565" y="502706"/>
                </a:cubicBezTo>
                <a:cubicBezTo>
                  <a:pt x="593045" y="507002"/>
                  <a:pt x="587569" y="509736"/>
                  <a:pt x="582092" y="509736"/>
                </a:cubicBezTo>
                <a:cubicBezTo>
                  <a:pt x="575443" y="509736"/>
                  <a:pt x="558623" y="515986"/>
                  <a:pt x="545715" y="521454"/>
                </a:cubicBezTo>
                <a:cubicBezTo>
                  <a:pt x="530460" y="527313"/>
                  <a:pt x="514813" y="533563"/>
                  <a:pt x="501123" y="535516"/>
                </a:cubicBezTo>
                <a:cubicBezTo>
                  <a:pt x="497993" y="536297"/>
                  <a:pt x="494864" y="535906"/>
                  <a:pt x="491735" y="534735"/>
                </a:cubicBezTo>
                <a:cubicBezTo>
                  <a:pt x="489388" y="535906"/>
                  <a:pt x="487041" y="536297"/>
                  <a:pt x="484303" y="536297"/>
                </a:cubicBezTo>
                <a:cubicBezTo>
                  <a:pt x="483521" y="536297"/>
                  <a:pt x="483129" y="536297"/>
                  <a:pt x="482738" y="536297"/>
                </a:cubicBezTo>
                <a:cubicBezTo>
                  <a:pt x="462789" y="534735"/>
                  <a:pt x="447925" y="527313"/>
                  <a:pt x="434626" y="520673"/>
                </a:cubicBezTo>
                <a:cubicBezTo>
                  <a:pt x="422500" y="514423"/>
                  <a:pt x="412721" y="509736"/>
                  <a:pt x="399813" y="509736"/>
                </a:cubicBezTo>
                <a:cubicBezTo>
                  <a:pt x="398639" y="509736"/>
                  <a:pt x="397074" y="509346"/>
                  <a:pt x="395510" y="509346"/>
                </a:cubicBezTo>
                <a:cubicBezTo>
                  <a:pt x="394336" y="509346"/>
                  <a:pt x="392772" y="509736"/>
                  <a:pt x="391207" y="509736"/>
                </a:cubicBezTo>
                <a:cubicBezTo>
                  <a:pt x="384557" y="509736"/>
                  <a:pt x="368129" y="515986"/>
                  <a:pt x="354829" y="521454"/>
                </a:cubicBezTo>
                <a:cubicBezTo>
                  <a:pt x="339574" y="527313"/>
                  <a:pt x="323928" y="533563"/>
                  <a:pt x="310628" y="535516"/>
                </a:cubicBezTo>
                <a:cubicBezTo>
                  <a:pt x="307108" y="536297"/>
                  <a:pt x="303979" y="535906"/>
                  <a:pt x="300849" y="534735"/>
                </a:cubicBezTo>
                <a:cubicBezTo>
                  <a:pt x="298503" y="535906"/>
                  <a:pt x="296156" y="536297"/>
                  <a:pt x="293417" y="536297"/>
                </a:cubicBezTo>
                <a:cubicBezTo>
                  <a:pt x="292635" y="536297"/>
                  <a:pt x="292244" y="536297"/>
                  <a:pt x="291853" y="536297"/>
                </a:cubicBezTo>
                <a:cubicBezTo>
                  <a:pt x="271904" y="534735"/>
                  <a:pt x="257040" y="527313"/>
                  <a:pt x="244131" y="520673"/>
                </a:cubicBezTo>
                <a:cubicBezTo>
                  <a:pt x="231614" y="514423"/>
                  <a:pt x="221835" y="509736"/>
                  <a:pt x="209318" y="509736"/>
                </a:cubicBezTo>
                <a:cubicBezTo>
                  <a:pt x="207754" y="509736"/>
                  <a:pt x="206189" y="509346"/>
                  <a:pt x="205016" y="508955"/>
                </a:cubicBezTo>
                <a:cubicBezTo>
                  <a:pt x="203451" y="509346"/>
                  <a:pt x="201886" y="509736"/>
                  <a:pt x="200713" y="509736"/>
                </a:cubicBezTo>
                <a:cubicBezTo>
                  <a:pt x="193672" y="509736"/>
                  <a:pt x="177243" y="515986"/>
                  <a:pt x="163944" y="521454"/>
                </a:cubicBezTo>
                <a:cubicBezTo>
                  <a:pt x="148689" y="527313"/>
                  <a:pt x="133042" y="533563"/>
                  <a:pt x="119743" y="535516"/>
                </a:cubicBezTo>
                <a:cubicBezTo>
                  <a:pt x="116222" y="536297"/>
                  <a:pt x="113093" y="535906"/>
                  <a:pt x="109964" y="534735"/>
                </a:cubicBezTo>
                <a:cubicBezTo>
                  <a:pt x="108008" y="535906"/>
                  <a:pt x="105270" y="536297"/>
                  <a:pt x="102532" y="536297"/>
                </a:cubicBezTo>
                <a:cubicBezTo>
                  <a:pt x="102140" y="536297"/>
                  <a:pt x="101358" y="536297"/>
                  <a:pt x="100967" y="536297"/>
                </a:cubicBezTo>
                <a:cubicBezTo>
                  <a:pt x="81018" y="534735"/>
                  <a:pt x="66154" y="527313"/>
                  <a:pt x="53246" y="520673"/>
                </a:cubicBezTo>
                <a:cubicBezTo>
                  <a:pt x="40729" y="514423"/>
                  <a:pt x="30950" y="509736"/>
                  <a:pt x="18433" y="509736"/>
                </a:cubicBezTo>
                <a:cubicBezTo>
                  <a:pt x="12565" y="509736"/>
                  <a:pt x="7480" y="507002"/>
                  <a:pt x="3960" y="502706"/>
                </a:cubicBezTo>
                <a:cubicBezTo>
                  <a:pt x="439" y="498409"/>
                  <a:pt x="-734" y="492550"/>
                  <a:pt x="439" y="487082"/>
                </a:cubicBezTo>
                <a:lnTo>
                  <a:pt x="7089" y="458568"/>
                </a:lnTo>
                <a:cubicBezTo>
                  <a:pt x="8262" y="455052"/>
                  <a:pt x="9827" y="451928"/>
                  <a:pt x="12565" y="449584"/>
                </a:cubicBezTo>
                <a:cubicBezTo>
                  <a:pt x="15694" y="446459"/>
                  <a:pt x="19606" y="443725"/>
                  <a:pt x="24300" y="441381"/>
                </a:cubicBezTo>
                <a:lnTo>
                  <a:pt x="27038" y="439819"/>
                </a:lnTo>
                <a:cubicBezTo>
                  <a:pt x="30950" y="437475"/>
                  <a:pt x="35252" y="435522"/>
                  <a:pt x="39555" y="433569"/>
                </a:cubicBezTo>
                <a:cubicBezTo>
                  <a:pt x="43467" y="431616"/>
                  <a:pt x="47378" y="430054"/>
                  <a:pt x="51290" y="428101"/>
                </a:cubicBezTo>
                <a:lnTo>
                  <a:pt x="54810" y="426539"/>
                </a:lnTo>
                <a:cubicBezTo>
                  <a:pt x="56766" y="425758"/>
                  <a:pt x="58722" y="424976"/>
                  <a:pt x="60678" y="424195"/>
                </a:cubicBezTo>
                <a:cubicBezTo>
                  <a:pt x="61460" y="424195"/>
                  <a:pt x="62242" y="423804"/>
                  <a:pt x="62633" y="423414"/>
                </a:cubicBezTo>
                <a:cubicBezTo>
                  <a:pt x="63025" y="423023"/>
                  <a:pt x="63025" y="423023"/>
                  <a:pt x="63025" y="422633"/>
                </a:cubicBezTo>
                <a:cubicBezTo>
                  <a:pt x="64198" y="418727"/>
                  <a:pt x="65763" y="415602"/>
                  <a:pt x="67718" y="413258"/>
                </a:cubicBezTo>
                <a:cubicBezTo>
                  <a:pt x="64980" y="408571"/>
                  <a:pt x="63025" y="403103"/>
                  <a:pt x="61851" y="397634"/>
                </a:cubicBezTo>
                <a:cubicBezTo>
                  <a:pt x="61851" y="397244"/>
                  <a:pt x="61851" y="396853"/>
                  <a:pt x="61460" y="396463"/>
                </a:cubicBezTo>
                <a:cubicBezTo>
                  <a:pt x="61069" y="394900"/>
                  <a:pt x="60286" y="393338"/>
                  <a:pt x="59895" y="391775"/>
                </a:cubicBezTo>
                <a:cubicBezTo>
                  <a:pt x="58722" y="387869"/>
                  <a:pt x="57940" y="383963"/>
                  <a:pt x="57157" y="380448"/>
                </a:cubicBezTo>
                <a:lnTo>
                  <a:pt x="56440" y="375436"/>
                </a:lnTo>
                <a:lnTo>
                  <a:pt x="59504" y="360137"/>
                </a:lnTo>
                <a:lnTo>
                  <a:pt x="59504" y="354668"/>
                </a:lnTo>
                <a:cubicBezTo>
                  <a:pt x="59504" y="351934"/>
                  <a:pt x="59504" y="348810"/>
                  <a:pt x="59504" y="345685"/>
                </a:cubicBezTo>
                <a:cubicBezTo>
                  <a:pt x="60678" y="330061"/>
                  <a:pt x="71630" y="321077"/>
                  <a:pt x="75151" y="318343"/>
                </a:cubicBezTo>
                <a:cubicBezTo>
                  <a:pt x="84929" y="310140"/>
                  <a:pt x="96273" y="306625"/>
                  <a:pt x="106052" y="304281"/>
                </a:cubicBezTo>
                <a:cubicBezTo>
                  <a:pt x="110355" y="303109"/>
                  <a:pt x="114658" y="302719"/>
                  <a:pt x="118569" y="301938"/>
                </a:cubicBezTo>
                <a:lnTo>
                  <a:pt x="120525" y="301547"/>
                </a:lnTo>
                <a:cubicBezTo>
                  <a:pt x="122872" y="301156"/>
                  <a:pt x="124828" y="301156"/>
                  <a:pt x="126783" y="301547"/>
                </a:cubicBezTo>
                <a:cubicBezTo>
                  <a:pt x="129130" y="301547"/>
                  <a:pt x="131477" y="301938"/>
                  <a:pt x="133434" y="302719"/>
                </a:cubicBezTo>
                <a:lnTo>
                  <a:pt x="133434" y="288657"/>
                </a:lnTo>
                <a:lnTo>
                  <a:pt x="133434" y="276158"/>
                </a:lnTo>
                <a:lnTo>
                  <a:pt x="174896" y="242176"/>
                </a:lnTo>
                <a:lnTo>
                  <a:pt x="206971" y="273033"/>
                </a:lnTo>
                <a:cubicBezTo>
                  <a:pt x="210492" y="272252"/>
                  <a:pt x="213621" y="271471"/>
                  <a:pt x="217142" y="271080"/>
                </a:cubicBezTo>
                <a:lnTo>
                  <a:pt x="176070" y="231630"/>
                </a:lnTo>
                <a:lnTo>
                  <a:pt x="113093" y="283189"/>
                </a:lnTo>
                <a:cubicBezTo>
                  <a:pt x="111528" y="284751"/>
                  <a:pt x="109181" y="285532"/>
                  <a:pt x="107226" y="285532"/>
                </a:cubicBezTo>
                <a:cubicBezTo>
                  <a:pt x="104487" y="285532"/>
                  <a:pt x="102140" y="284361"/>
                  <a:pt x="100185" y="282017"/>
                </a:cubicBezTo>
                <a:cubicBezTo>
                  <a:pt x="97055" y="278111"/>
                  <a:pt x="97838" y="272643"/>
                  <a:pt x="101358" y="269518"/>
                </a:cubicBezTo>
                <a:lnTo>
                  <a:pt x="170985" y="212490"/>
                </a:lnTo>
                <a:cubicBezTo>
                  <a:pt x="174505" y="209366"/>
                  <a:pt x="179590" y="209756"/>
                  <a:pt x="183111" y="212881"/>
                </a:cubicBezTo>
                <a:lnTo>
                  <a:pt x="234353" y="262487"/>
                </a:lnTo>
                <a:lnTo>
                  <a:pt x="291853" y="177337"/>
                </a:lnTo>
                <a:cubicBezTo>
                  <a:pt x="294200" y="173821"/>
                  <a:pt x="298111" y="172649"/>
                  <a:pt x="302023" y="173431"/>
                </a:cubicBezTo>
                <a:lnTo>
                  <a:pt x="357959" y="189836"/>
                </a:lnTo>
                <a:lnTo>
                  <a:pt x="493691" y="31253"/>
                </a:lnTo>
                <a:cubicBezTo>
                  <a:pt x="496820" y="27347"/>
                  <a:pt x="502687" y="26956"/>
                  <a:pt x="506208" y="30081"/>
                </a:cubicBezTo>
                <a:close/>
                <a:moveTo>
                  <a:pt x="395113" y="0"/>
                </a:moveTo>
                <a:lnTo>
                  <a:pt x="468692" y="0"/>
                </a:lnTo>
                <a:cubicBezTo>
                  <a:pt x="471823" y="0"/>
                  <a:pt x="474171" y="2344"/>
                  <a:pt x="474171" y="5469"/>
                </a:cubicBezTo>
                <a:lnTo>
                  <a:pt x="474171" y="37110"/>
                </a:lnTo>
                <a:lnTo>
                  <a:pt x="389634" y="136332"/>
                </a:lnTo>
                <a:lnTo>
                  <a:pt x="389634" y="58205"/>
                </a:lnTo>
                <a:lnTo>
                  <a:pt x="389634" y="5469"/>
                </a:lnTo>
                <a:cubicBezTo>
                  <a:pt x="389634" y="2344"/>
                  <a:pt x="391982" y="0"/>
                  <a:pt x="39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6" name="man-with-solutions_75708">
            <a:extLst>
              <a:ext uri="{FF2B5EF4-FFF2-40B4-BE49-F238E27FC236}">
                <a16:creationId xmlns:a16="http://schemas.microsoft.com/office/drawing/2014/main" id="{54AE4DDB-2A0C-492A-8C91-4C53A06C3B2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7806995" y="3158447"/>
            <a:ext cx="757456" cy="1198328"/>
          </a:xfrm>
          <a:custGeom>
            <a:avLst/>
            <a:gdLst>
              <a:gd name="connsiteX0" fmla="*/ 105757 w 382747"/>
              <a:gd name="connsiteY0" fmla="*/ 490963 h 605522"/>
              <a:gd name="connsiteX1" fmla="*/ 83936 w 382747"/>
              <a:gd name="connsiteY1" fmla="*/ 501054 h 605522"/>
              <a:gd name="connsiteX2" fmla="*/ 77314 w 382747"/>
              <a:gd name="connsiteY2" fmla="*/ 521829 h 605522"/>
              <a:gd name="connsiteX3" fmla="*/ 87332 w 382747"/>
              <a:gd name="connsiteY3" fmla="*/ 541162 h 605522"/>
              <a:gd name="connsiteX4" fmla="*/ 105672 w 382747"/>
              <a:gd name="connsiteY4" fmla="*/ 547861 h 605522"/>
              <a:gd name="connsiteX5" fmla="*/ 127492 w 382747"/>
              <a:gd name="connsiteY5" fmla="*/ 537770 h 605522"/>
              <a:gd name="connsiteX6" fmla="*/ 134115 w 382747"/>
              <a:gd name="connsiteY6" fmla="*/ 516996 h 605522"/>
              <a:gd name="connsiteX7" fmla="*/ 124096 w 382747"/>
              <a:gd name="connsiteY7" fmla="*/ 497662 h 605522"/>
              <a:gd name="connsiteX8" fmla="*/ 105757 w 382747"/>
              <a:gd name="connsiteY8" fmla="*/ 490963 h 605522"/>
              <a:gd name="connsiteX9" fmla="*/ 283568 w 382747"/>
              <a:gd name="connsiteY9" fmla="*/ 434068 h 605522"/>
              <a:gd name="connsiteX10" fmla="*/ 260132 w 382747"/>
              <a:gd name="connsiteY10" fmla="*/ 443734 h 605522"/>
              <a:gd name="connsiteX11" fmla="*/ 250451 w 382747"/>
              <a:gd name="connsiteY11" fmla="*/ 467222 h 605522"/>
              <a:gd name="connsiteX12" fmla="*/ 260132 w 382747"/>
              <a:gd name="connsiteY12" fmla="*/ 490625 h 605522"/>
              <a:gd name="connsiteX13" fmla="*/ 283568 w 382747"/>
              <a:gd name="connsiteY13" fmla="*/ 500376 h 605522"/>
              <a:gd name="connsiteX14" fmla="*/ 307089 w 382747"/>
              <a:gd name="connsiteY14" fmla="*/ 490625 h 605522"/>
              <a:gd name="connsiteX15" fmla="*/ 316769 w 382747"/>
              <a:gd name="connsiteY15" fmla="*/ 467222 h 605522"/>
              <a:gd name="connsiteX16" fmla="*/ 307089 w 382747"/>
              <a:gd name="connsiteY16" fmla="*/ 443734 h 605522"/>
              <a:gd name="connsiteX17" fmla="*/ 283568 w 382747"/>
              <a:gd name="connsiteY17" fmla="*/ 434068 h 605522"/>
              <a:gd name="connsiteX18" fmla="*/ 106266 w 382747"/>
              <a:gd name="connsiteY18" fmla="*/ 431861 h 605522"/>
              <a:gd name="connsiteX19" fmla="*/ 118153 w 382747"/>
              <a:gd name="connsiteY19" fmla="*/ 440765 h 605522"/>
              <a:gd name="connsiteX20" fmla="*/ 120021 w 382747"/>
              <a:gd name="connsiteY20" fmla="*/ 450007 h 605522"/>
              <a:gd name="connsiteX21" fmla="*/ 133436 w 382747"/>
              <a:gd name="connsiteY21" fmla="*/ 454247 h 605522"/>
              <a:gd name="connsiteX22" fmla="*/ 140313 w 382747"/>
              <a:gd name="connsiteY22" fmla="*/ 447803 h 605522"/>
              <a:gd name="connsiteX23" fmla="*/ 147869 w 382747"/>
              <a:gd name="connsiteY23" fmla="*/ 444835 h 605522"/>
              <a:gd name="connsiteX24" fmla="*/ 155086 w 382747"/>
              <a:gd name="connsiteY24" fmla="*/ 447463 h 605522"/>
              <a:gd name="connsiteX25" fmla="*/ 166888 w 382747"/>
              <a:gd name="connsiteY25" fmla="*/ 457384 h 605522"/>
              <a:gd name="connsiteX26" fmla="*/ 169011 w 382747"/>
              <a:gd name="connsiteY26" fmla="*/ 472054 h 605522"/>
              <a:gd name="connsiteX27" fmla="*/ 164171 w 382747"/>
              <a:gd name="connsiteY27" fmla="*/ 479346 h 605522"/>
              <a:gd name="connsiteX28" fmla="*/ 171473 w 382747"/>
              <a:gd name="connsiteY28" fmla="*/ 492914 h 605522"/>
              <a:gd name="connsiteX29" fmla="*/ 180218 w 382747"/>
              <a:gd name="connsiteY29" fmla="*/ 493168 h 605522"/>
              <a:gd name="connsiteX30" fmla="*/ 191001 w 382747"/>
              <a:gd name="connsiteY30" fmla="*/ 503344 h 605522"/>
              <a:gd name="connsiteX31" fmla="*/ 192359 w 382747"/>
              <a:gd name="connsiteY31" fmla="*/ 518776 h 605522"/>
              <a:gd name="connsiteX32" fmla="*/ 183444 w 382747"/>
              <a:gd name="connsiteY32" fmla="*/ 530648 h 605522"/>
              <a:gd name="connsiteX33" fmla="*/ 175463 w 382747"/>
              <a:gd name="connsiteY33" fmla="*/ 532259 h 605522"/>
              <a:gd name="connsiteX34" fmla="*/ 170539 w 382747"/>
              <a:gd name="connsiteY34" fmla="*/ 548285 h 605522"/>
              <a:gd name="connsiteX35" fmla="*/ 175888 w 382747"/>
              <a:gd name="connsiteY35" fmla="*/ 554051 h 605522"/>
              <a:gd name="connsiteX36" fmla="*/ 176312 w 382747"/>
              <a:gd name="connsiteY36" fmla="*/ 568806 h 605522"/>
              <a:gd name="connsiteX37" fmla="*/ 166379 w 382747"/>
              <a:gd name="connsiteY37" fmla="*/ 580677 h 605522"/>
              <a:gd name="connsiteX38" fmla="*/ 157803 w 382747"/>
              <a:gd name="connsiteY38" fmla="*/ 584578 h 605522"/>
              <a:gd name="connsiteX39" fmla="*/ 151690 w 382747"/>
              <a:gd name="connsiteY39" fmla="*/ 582712 h 605522"/>
              <a:gd name="connsiteX40" fmla="*/ 144983 w 382747"/>
              <a:gd name="connsiteY40" fmla="*/ 578303 h 605522"/>
              <a:gd name="connsiteX41" fmla="*/ 130464 w 382747"/>
              <a:gd name="connsiteY41" fmla="*/ 585765 h 605522"/>
              <a:gd name="connsiteX42" fmla="*/ 130209 w 382747"/>
              <a:gd name="connsiteY42" fmla="*/ 593481 h 605522"/>
              <a:gd name="connsiteX43" fmla="*/ 120021 w 382747"/>
              <a:gd name="connsiteY43" fmla="*/ 604165 h 605522"/>
              <a:gd name="connsiteX44" fmla="*/ 104653 w 382747"/>
              <a:gd name="connsiteY44" fmla="*/ 605522 h 605522"/>
              <a:gd name="connsiteX45" fmla="*/ 103719 w 382747"/>
              <a:gd name="connsiteY45" fmla="*/ 605522 h 605522"/>
              <a:gd name="connsiteX46" fmla="*/ 92851 w 382747"/>
              <a:gd name="connsiteY46" fmla="*/ 596534 h 605522"/>
              <a:gd name="connsiteX47" fmla="*/ 91238 w 382747"/>
              <a:gd name="connsiteY47" fmla="*/ 588648 h 605522"/>
              <a:gd name="connsiteX48" fmla="*/ 76634 w 382747"/>
              <a:gd name="connsiteY48" fmla="*/ 583899 h 605522"/>
              <a:gd name="connsiteX49" fmla="*/ 70691 w 382747"/>
              <a:gd name="connsiteY49" fmla="*/ 589496 h 605522"/>
              <a:gd name="connsiteX50" fmla="*/ 63050 w 382747"/>
              <a:gd name="connsiteY50" fmla="*/ 592464 h 605522"/>
              <a:gd name="connsiteX51" fmla="*/ 55833 w 382747"/>
              <a:gd name="connsiteY51" fmla="*/ 589835 h 605522"/>
              <a:gd name="connsiteX52" fmla="*/ 44031 w 382747"/>
              <a:gd name="connsiteY52" fmla="*/ 579914 h 605522"/>
              <a:gd name="connsiteX53" fmla="*/ 41908 w 382747"/>
              <a:gd name="connsiteY53" fmla="*/ 565244 h 605522"/>
              <a:gd name="connsiteX54" fmla="*/ 46578 w 382747"/>
              <a:gd name="connsiteY54" fmla="*/ 558291 h 605522"/>
              <a:gd name="connsiteX55" fmla="*/ 39446 w 382747"/>
              <a:gd name="connsiteY55" fmla="*/ 544385 h 605522"/>
              <a:gd name="connsiteX56" fmla="*/ 30701 w 382747"/>
              <a:gd name="connsiteY56" fmla="*/ 544130 h 605522"/>
              <a:gd name="connsiteX57" fmla="*/ 19918 w 382747"/>
              <a:gd name="connsiteY57" fmla="*/ 533955 h 605522"/>
              <a:gd name="connsiteX58" fmla="*/ 18644 w 382747"/>
              <a:gd name="connsiteY58" fmla="*/ 518607 h 605522"/>
              <a:gd name="connsiteX59" fmla="*/ 27475 w 382747"/>
              <a:gd name="connsiteY59" fmla="*/ 506735 h 605522"/>
              <a:gd name="connsiteX60" fmla="*/ 36305 w 382747"/>
              <a:gd name="connsiteY60" fmla="*/ 504955 h 605522"/>
              <a:gd name="connsiteX61" fmla="*/ 41229 w 382747"/>
              <a:gd name="connsiteY61" fmla="*/ 489946 h 605522"/>
              <a:gd name="connsiteX62" fmla="*/ 35031 w 382747"/>
              <a:gd name="connsiteY62" fmla="*/ 483332 h 605522"/>
              <a:gd name="connsiteX63" fmla="*/ 34607 w 382747"/>
              <a:gd name="connsiteY63" fmla="*/ 468493 h 605522"/>
              <a:gd name="connsiteX64" fmla="*/ 44625 w 382747"/>
              <a:gd name="connsiteY64" fmla="*/ 456706 h 605522"/>
              <a:gd name="connsiteX65" fmla="*/ 53116 w 382747"/>
              <a:gd name="connsiteY65" fmla="*/ 452805 h 605522"/>
              <a:gd name="connsiteX66" fmla="*/ 59314 w 382747"/>
              <a:gd name="connsiteY66" fmla="*/ 454586 h 605522"/>
              <a:gd name="connsiteX67" fmla="*/ 67295 w 382747"/>
              <a:gd name="connsiteY67" fmla="*/ 459928 h 605522"/>
              <a:gd name="connsiteX68" fmla="*/ 80370 w 382747"/>
              <a:gd name="connsiteY68" fmla="*/ 453229 h 605522"/>
              <a:gd name="connsiteX69" fmla="*/ 80710 w 382747"/>
              <a:gd name="connsiteY69" fmla="*/ 443902 h 605522"/>
              <a:gd name="connsiteX70" fmla="*/ 90898 w 382747"/>
              <a:gd name="connsiteY70" fmla="*/ 433218 h 605522"/>
              <a:gd name="connsiteX71" fmla="*/ 273293 w 382747"/>
              <a:gd name="connsiteY71" fmla="*/ 367081 h 605522"/>
              <a:gd name="connsiteX72" fmla="*/ 294352 w 382747"/>
              <a:gd name="connsiteY72" fmla="*/ 367081 h 605522"/>
              <a:gd name="connsiteX73" fmla="*/ 304966 w 382747"/>
              <a:gd name="connsiteY73" fmla="*/ 376493 h 605522"/>
              <a:gd name="connsiteX74" fmla="*/ 306410 w 382747"/>
              <a:gd name="connsiteY74" fmla="*/ 389212 h 605522"/>
              <a:gd name="connsiteX75" fmla="*/ 321779 w 382747"/>
              <a:gd name="connsiteY75" fmla="*/ 395487 h 605522"/>
              <a:gd name="connsiteX76" fmla="*/ 331799 w 382747"/>
              <a:gd name="connsiteY76" fmla="*/ 387601 h 605522"/>
              <a:gd name="connsiteX77" fmla="*/ 338422 w 382747"/>
              <a:gd name="connsiteY77" fmla="*/ 385312 h 605522"/>
              <a:gd name="connsiteX78" fmla="*/ 345894 w 382747"/>
              <a:gd name="connsiteY78" fmla="*/ 388449 h 605522"/>
              <a:gd name="connsiteX79" fmla="*/ 360839 w 382747"/>
              <a:gd name="connsiteY79" fmla="*/ 403372 h 605522"/>
              <a:gd name="connsiteX80" fmla="*/ 361603 w 382747"/>
              <a:gd name="connsiteY80" fmla="*/ 417448 h 605522"/>
              <a:gd name="connsiteX81" fmla="*/ 354216 w 382747"/>
              <a:gd name="connsiteY81" fmla="*/ 426775 h 605522"/>
              <a:gd name="connsiteX82" fmla="*/ 361434 w 382747"/>
              <a:gd name="connsiteY82" fmla="*/ 443395 h 605522"/>
              <a:gd name="connsiteX83" fmla="*/ 373322 w 382747"/>
              <a:gd name="connsiteY83" fmla="*/ 444836 h 605522"/>
              <a:gd name="connsiteX84" fmla="*/ 382747 w 382747"/>
              <a:gd name="connsiteY84" fmla="*/ 455351 h 605522"/>
              <a:gd name="connsiteX85" fmla="*/ 382747 w 382747"/>
              <a:gd name="connsiteY85" fmla="*/ 476464 h 605522"/>
              <a:gd name="connsiteX86" fmla="*/ 373322 w 382747"/>
              <a:gd name="connsiteY86" fmla="*/ 486979 h 605522"/>
              <a:gd name="connsiteX87" fmla="*/ 362198 w 382747"/>
              <a:gd name="connsiteY87" fmla="*/ 488251 h 605522"/>
              <a:gd name="connsiteX88" fmla="*/ 354725 w 382747"/>
              <a:gd name="connsiteY88" fmla="*/ 506566 h 605522"/>
              <a:gd name="connsiteX89" fmla="*/ 361603 w 382747"/>
              <a:gd name="connsiteY89" fmla="*/ 515215 h 605522"/>
              <a:gd name="connsiteX90" fmla="*/ 360839 w 382747"/>
              <a:gd name="connsiteY90" fmla="*/ 529375 h 605522"/>
              <a:gd name="connsiteX91" fmla="*/ 345894 w 382747"/>
              <a:gd name="connsiteY91" fmla="*/ 544299 h 605522"/>
              <a:gd name="connsiteX92" fmla="*/ 338337 w 382747"/>
              <a:gd name="connsiteY92" fmla="*/ 547351 h 605522"/>
              <a:gd name="connsiteX93" fmla="*/ 331714 w 382747"/>
              <a:gd name="connsiteY93" fmla="*/ 545062 h 605522"/>
              <a:gd name="connsiteX94" fmla="*/ 323053 w 382747"/>
              <a:gd name="connsiteY94" fmla="*/ 538194 h 605522"/>
              <a:gd name="connsiteX95" fmla="*/ 305306 w 382747"/>
              <a:gd name="connsiteY95" fmla="*/ 545486 h 605522"/>
              <a:gd name="connsiteX96" fmla="*/ 304032 w 382747"/>
              <a:gd name="connsiteY96" fmla="*/ 556170 h 605522"/>
              <a:gd name="connsiteX97" fmla="*/ 293503 w 382747"/>
              <a:gd name="connsiteY97" fmla="*/ 565582 h 605522"/>
              <a:gd name="connsiteX98" fmla="*/ 272444 w 382747"/>
              <a:gd name="connsiteY98" fmla="*/ 565582 h 605522"/>
              <a:gd name="connsiteX99" fmla="*/ 261915 w 382747"/>
              <a:gd name="connsiteY99" fmla="*/ 556170 h 605522"/>
              <a:gd name="connsiteX100" fmla="*/ 260556 w 382747"/>
              <a:gd name="connsiteY100" fmla="*/ 545062 h 605522"/>
              <a:gd name="connsiteX101" fmla="*/ 243913 w 382747"/>
              <a:gd name="connsiteY101" fmla="*/ 538109 h 605522"/>
              <a:gd name="connsiteX102" fmla="*/ 234997 w 382747"/>
              <a:gd name="connsiteY102" fmla="*/ 545147 h 605522"/>
              <a:gd name="connsiteX103" fmla="*/ 228374 w 382747"/>
              <a:gd name="connsiteY103" fmla="*/ 547436 h 605522"/>
              <a:gd name="connsiteX104" fmla="*/ 220901 w 382747"/>
              <a:gd name="connsiteY104" fmla="*/ 544299 h 605522"/>
              <a:gd name="connsiteX105" fmla="*/ 205957 w 382747"/>
              <a:gd name="connsiteY105" fmla="*/ 529375 h 605522"/>
              <a:gd name="connsiteX106" fmla="*/ 205192 w 382747"/>
              <a:gd name="connsiteY106" fmla="*/ 515300 h 605522"/>
              <a:gd name="connsiteX107" fmla="*/ 212325 w 382747"/>
              <a:gd name="connsiteY107" fmla="*/ 506312 h 605522"/>
              <a:gd name="connsiteX108" fmla="*/ 205362 w 382747"/>
              <a:gd name="connsiteY108" fmla="*/ 489268 h 605522"/>
              <a:gd name="connsiteX109" fmla="*/ 193389 w 382747"/>
              <a:gd name="connsiteY109" fmla="*/ 487827 h 605522"/>
              <a:gd name="connsiteX110" fmla="*/ 183964 w 382747"/>
              <a:gd name="connsiteY110" fmla="*/ 477312 h 605522"/>
              <a:gd name="connsiteX111" fmla="*/ 183964 w 382747"/>
              <a:gd name="connsiteY111" fmla="*/ 456284 h 605522"/>
              <a:gd name="connsiteX112" fmla="*/ 193389 w 382747"/>
              <a:gd name="connsiteY112" fmla="*/ 445684 h 605522"/>
              <a:gd name="connsiteX113" fmla="*/ 205617 w 382747"/>
              <a:gd name="connsiteY113" fmla="*/ 444243 h 605522"/>
              <a:gd name="connsiteX114" fmla="*/ 212835 w 382747"/>
              <a:gd name="connsiteY114" fmla="*/ 427115 h 605522"/>
              <a:gd name="connsiteX115" fmla="*/ 205108 w 382747"/>
              <a:gd name="connsiteY115" fmla="*/ 417448 h 605522"/>
              <a:gd name="connsiteX116" fmla="*/ 205957 w 382747"/>
              <a:gd name="connsiteY116" fmla="*/ 403372 h 605522"/>
              <a:gd name="connsiteX117" fmla="*/ 220901 w 382747"/>
              <a:gd name="connsiteY117" fmla="*/ 388449 h 605522"/>
              <a:gd name="connsiteX118" fmla="*/ 228374 w 382747"/>
              <a:gd name="connsiteY118" fmla="*/ 385312 h 605522"/>
              <a:gd name="connsiteX119" fmla="*/ 234997 w 382747"/>
              <a:gd name="connsiteY119" fmla="*/ 387601 h 605522"/>
              <a:gd name="connsiteX120" fmla="*/ 245187 w 382747"/>
              <a:gd name="connsiteY120" fmla="*/ 395656 h 605522"/>
              <a:gd name="connsiteX121" fmla="*/ 261235 w 382747"/>
              <a:gd name="connsiteY121" fmla="*/ 389127 h 605522"/>
              <a:gd name="connsiteX122" fmla="*/ 262764 w 382747"/>
              <a:gd name="connsiteY122" fmla="*/ 376493 h 605522"/>
              <a:gd name="connsiteX123" fmla="*/ 273293 w 382747"/>
              <a:gd name="connsiteY123" fmla="*/ 367081 h 605522"/>
              <a:gd name="connsiteX124" fmla="*/ 83798 w 382747"/>
              <a:gd name="connsiteY124" fmla="*/ 212976 h 605522"/>
              <a:gd name="connsiteX125" fmla="*/ 78364 w 382747"/>
              <a:gd name="connsiteY125" fmla="*/ 216197 h 605522"/>
              <a:gd name="connsiteX126" fmla="*/ 77091 w 382747"/>
              <a:gd name="connsiteY126" fmla="*/ 217723 h 605522"/>
              <a:gd name="connsiteX127" fmla="*/ 98741 w 382747"/>
              <a:gd name="connsiteY127" fmla="*/ 239424 h 605522"/>
              <a:gd name="connsiteX128" fmla="*/ 100354 w 382747"/>
              <a:gd name="connsiteY128" fmla="*/ 238068 h 605522"/>
              <a:gd name="connsiteX129" fmla="*/ 103835 w 382747"/>
              <a:gd name="connsiteY129" fmla="*/ 231710 h 605522"/>
              <a:gd name="connsiteX130" fmla="*/ 92543 w 382747"/>
              <a:gd name="connsiteY130" fmla="*/ 227556 h 605522"/>
              <a:gd name="connsiteX131" fmla="*/ 83798 w 382747"/>
              <a:gd name="connsiteY131" fmla="*/ 213230 h 605522"/>
              <a:gd name="connsiteX132" fmla="*/ 83798 w 382747"/>
              <a:gd name="connsiteY132" fmla="*/ 212976 h 605522"/>
              <a:gd name="connsiteX133" fmla="*/ 185850 w 382747"/>
              <a:gd name="connsiteY133" fmla="*/ 112270 h 605522"/>
              <a:gd name="connsiteX134" fmla="*/ 246045 w 382747"/>
              <a:gd name="connsiteY134" fmla="*/ 112270 h 605522"/>
              <a:gd name="connsiteX135" fmla="*/ 265997 w 382747"/>
              <a:gd name="connsiteY135" fmla="*/ 124985 h 605522"/>
              <a:gd name="connsiteX136" fmla="*/ 286289 w 382747"/>
              <a:gd name="connsiteY136" fmla="*/ 169320 h 605522"/>
              <a:gd name="connsiteX137" fmla="*/ 288581 w 382747"/>
              <a:gd name="connsiteY137" fmla="*/ 171185 h 605522"/>
              <a:gd name="connsiteX138" fmla="*/ 329928 w 382747"/>
              <a:gd name="connsiteY138" fmla="*/ 181018 h 605522"/>
              <a:gd name="connsiteX139" fmla="*/ 346144 w 382747"/>
              <a:gd name="connsiteY139" fmla="*/ 207381 h 605522"/>
              <a:gd name="connsiteX140" fmla="*/ 324834 w 382747"/>
              <a:gd name="connsiteY140" fmla="*/ 224166 h 605522"/>
              <a:gd name="connsiteX141" fmla="*/ 319740 w 382747"/>
              <a:gd name="connsiteY141" fmla="*/ 223572 h 605522"/>
              <a:gd name="connsiteX142" fmla="*/ 277968 w 382747"/>
              <a:gd name="connsiteY142" fmla="*/ 213654 h 605522"/>
              <a:gd name="connsiteX143" fmla="*/ 247319 w 382747"/>
              <a:gd name="connsiteY143" fmla="*/ 189325 h 605522"/>
              <a:gd name="connsiteX144" fmla="*/ 237470 w 382747"/>
              <a:gd name="connsiteY144" fmla="*/ 228574 h 605522"/>
              <a:gd name="connsiteX145" fmla="*/ 266252 w 382747"/>
              <a:gd name="connsiteY145" fmla="*/ 253496 h 605522"/>
              <a:gd name="connsiteX146" fmla="*/ 279581 w 382747"/>
              <a:gd name="connsiteY146" fmla="*/ 295880 h 605522"/>
              <a:gd name="connsiteX147" fmla="*/ 264384 w 382747"/>
              <a:gd name="connsiteY147" fmla="*/ 356490 h 605522"/>
              <a:gd name="connsiteX148" fmla="*/ 241970 w 382747"/>
              <a:gd name="connsiteY148" fmla="*/ 373953 h 605522"/>
              <a:gd name="connsiteX149" fmla="*/ 236366 w 382747"/>
              <a:gd name="connsiteY149" fmla="*/ 373275 h 605522"/>
              <a:gd name="connsiteX150" fmla="*/ 219556 w 382747"/>
              <a:gd name="connsiteY150" fmla="*/ 345301 h 605522"/>
              <a:gd name="connsiteX151" fmla="*/ 234244 w 382747"/>
              <a:gd name="connsiteY151" fmla="*/ 286895 h 605522"/>
              <a:gd name="connsiteX152" fmla="*/ 204613 w 382747"/>
              <a:gd name="connsiteY152" fmla="*/ 261210 h 605522"/>
              <a:gd name="connsiteX153" fmla="*/ 183133 w 382747"/>
              <a:gd name="connsiteY153" fmla="*/ 261210 h 605522"/>
              <a:gd name="connsiteX154" fmla="*/ 170822 w 382747"/>
              <a:gd name="connsiteY154" fmla="*/ 313682 h 605522"/>
              <a:gd name="connsiteX155" fmla="*/ 160889 w 382747"/>
              <a:gd name="connsiteY155" fmla="*/ 340978 h 605522"/>
              <a:gd name="connsiteX156" fmla="*/ 129985 w 382747"/>
              <a:gd name="connsiteY156" fmla="*/ 402351 h 605522"/>
              <a:gd name="connsiteX157" fmla="*/ 109353 w 382747"/>
              <a:gd name="connsiteY157" fmla="*/ 415066 h 605522"/>
              <a:gd name="connsiteX158" fmla="*/ 108844 w 382747"/>
              <a:gd name="connsiteY158" fmla="*/ 415066 h 605522"/>
              <a:gd name="connsiteX159" fmla="*/ 98995 w 382747"/>
              <a:gd name="connsiteY159" fmla="*/ 412608 h 605522"/>
              <a:gd name="connsiteX160" fmla="*/ 87449 w 382747"/>
              <a:gd name="connsiteY160" fmla="*/ 399299 h 605522"/>
              <a:gd name="connsiteX161" fmla="*/ 88722 w 382747"/>
              <a:gd name="connsiteY161" fmla="*/ 381667 h 605522"/>
              <a:gd name="connsiteX162" fmla="*/ 119626 w 382747"/>
              <a:gd name="connsiteY162" fmla="*/ 320209 h 605522"/>
              <a:gd name="connsiteX163" fmla="*/ 125824 w 382747"/>
              <a:gd name="connsiteY163" fmla="*/ 303086 h 605522"/>
              <a:gd name="connsiteX164" fmla="*/ 138560 w 382747"/>
              <a:gd name="connsiteY164" fmla="*/ 249088 h 605522"/>
              <a:gd name="connsiteX165" fmla="*/ 138899 w 382747"/>
              <a:gd name="connsiteY165" fmla="*/ 246884 h 605522"/>
              <a:gd name="connsiteX166" fmla="*/ 154351 w 382747"/>
              <a:gd name="connsiteY166" fmla="*/ 185511 h 605522"/>
              <a:gd name="connsiteX167" fmla="*/ 152908 w 382747"/>
              <a:gd name="connsiteY167" fmla="*/ 186613 h 605522"/>
              <a:gd name="connsiteX168" fmla="*/ 140937 w 382747"/>
              <a:gd name="connsiteY168" fmla="*/ 198650 h 605522"/>
              <a:gd name="connsiteX169" fmla="*/ 123107 w 382747"/>
              <a:gd name="connsiteY169" fmla="*/ 222809 h 605522"/>
              <a:gd name="connsiteX170" fmla="*/ 117589 w 382747"/>
              <a:gd name="connsiteY170" fmla="*/ 228065 h 605522"/>
              <a:gd name="connsiteX171" fmla="*/ 109863 w 382747"/>
              <a:gd name="connsiteY171" fmla="*/ 247562 h 605522"/>
              <a:gd name="connsiteX172" fmla="*/ 108335 w 382747"/>
              <a:gd name="connsiteY172" fmla="*/ 248918 h 605522"/>
              <a:gd name="connsiteX173" fmla="*/ 119202 w 382747"/>
              <a:gd name="connsiteY173" fmla="*/ 259853 h 605522"/>
              <a:gd name="connsiteX174" fmla="*/ 122513 w 382747"/>
              <a:gd name="connsiteY174" fmla="*/ 267822 h 605522"/>
              <a:gd name="connsiteX175" fmla="*/ 119202 w 382747"/>
              <a:gd name="connsiteY175" fmla="*/ 275790 h 605522"/>
              <a:gd name="connsiteX176" fmla="*/ 81930 w 382747"/>
              <a:gd name="connsiteY176" fmla="*/ 313088 h 605522"/>
              <a:gd name="connsiteX177" fmla="*/ 73949 w 382747"/>
              <a:gd name="connsiteY177" fmla="*/ 316394 h 605522"/>
              <a:gd name="connsiteX178" fmla="*/ 65969 w 382747"/>
              <a:gd name="connsiteY178" fmla="*/ 313088 h 605522"/>
              <a:gd name="connsiteX179" fmla="*/ 3311 w 382747"/>
              <a:gd name="connsiteY179" fmla="*/ 250529 h 605522"/>
              <a:gd name="connsiteX180" fmla="*/ 0 w 382747"/>
              <a:gd name="connsiteY180" fmla="*/ 242560 h 605522"/>
              <a:gd name="connsiteX181" fmla="*/ 3311 w 382747"/>
              <a:gd name="connsiteY181" fmla="*/ 234507 h 605522"/>
              <a:gd name="connsiteX182" fmla="*/ 40583 w 382747"/>
              <a:gd name="connsiteY182" fmla="*/ 197294 h 605522"/>
              <a:gd name="connsiteX183" fmla="*/ 48564 w 382747"/>
              <a:gd name="connsiteY183" fmla="*/ 193988 h 605522"/>
              <a:gd name="connsiteX184" fmla="*/ 56545 w 382747"/>
              <a:gd name="connsiteY184" fmla="*/ 197294 h 605522"/>
              <a:gd name="connsiteX185" fmla="*/ 67497 w 382747"/>
              <a:gd name="connsiteY185" fmla="*/ 208229 h 605522"/>
              <a:gd name="connsiteX186" fmla="*/ 68940 w 382747"/>
              <a:gd name="connsiteY186" fmla="*/ 206703 h 605522"/>
              <a:gd name="connsiteX187" fmla="*/ 86515 w 382747"/>
              <a:gd name="connsiteY187" fmla="*/ 198989 h 605522"/>
              <a:gd name="connsiteX188" fmla="*/ 87788 w 382747"/>
              <a:gd name="connsiteY188" fmla="*/ 196955 h 605522"/>
              <a:gd name="connsiteX189" fmla="*/ 105618 w 382747"/>
              <a:gd name="connsiteY189" fmla="*/ 172795 h 605522"/>
              <a:gd name="connsiteX190" fmla="*/ 126758 w 382747"/>
              <a:gd name="connsiteY190" fmla="*/ 151433 h 605522"/>
              <a:gd name="connsiteX191" fmla="*/ 173879 w 382747"/>
              <a:gd name="connsiteY191" fmla="*/ 116508 h 605522"/>
              <a:gd name="connsiteX192" fmla="*/ 185850 w 382747"/>
              <a:gd name="connsiteY192" fmla="*/ 112270 h 605522"/>
              <a:gd name="connsiteX193" fmla="*/ 222105 w 382747"/>
              <a:gd name="connsiteY193" fmla="*/ 0 h 605522"/>
              <a:gd name="connsiteX194" fmla="*/ 273865 w 382747"/>
              <a:gd name="connsiteY194" fmla="*/ 51689 h 605522"/>
              <a:gd name="connsiteX195" fmla="*/ 222105 w 382747"/>
              <a:gd name="connsiteY195" fmla="*/ 103378 h 605522"/>
              <a:gd name="connsiteX196" fmla="*/ 170345 w 382747"/>
              <a:gd name="connsiteY196" fmla="*/ 51689 h 605522"/>
              <a:gd name="connsiteX197" fmla="*/ 222105 w 382747"/>
              <a:gd name="connsiteY197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382747" h="605522">
                <a:moveTo>
                  <a:pt x="105757" y="490963"/>
                </a:moveTo>
                <a:cubicBezTo>
                  <a:pt x="97266" y="490963"/>
                  <a:pt x="89370" y="494610"/>
                  <a:pt x="83936" y="501054"/>
                </a:cubicBezTo>
                <a:cubicBezTo>
                  <a:pt x="79097" y="506820"/>
                  <a:pt x="76719" y="514197"/>
                  <a:pt x="77314" y="521829"/>
                </a:cubicBezTo>
                <a:cubicBezTo>
                  <a:pt x="77993" y="529376"/>
                  <a:pt x="81559" y="536244"/>
                  <a:pt x="87332" y="541162"/>
                </a:cubicBezTo>
                <a:cubicBezTo>
                  <a:pt x="92512" y="545487"/>
                  <a:pt x="98964" y="547861"/>
                  <a:pt x="105672" y="547861"/>
                </a:cubicBezTo>
                <a:cubicBezTo>
                  <a:pt x="114162" y="547861"/>
                  <a:pt x="122058" y="544130"/>
                  <a:pt x="127492" y="537770"/>
                </a:cubicBezTo>
                <a:cubicBezTo>
                  <a:pt x="132417" y="531920"/>
                  <a:pt x="134709" y="524627"/>
                  <a:pt x="134115" y="516996"/>
                </a:cubicBezTo>
                <a:cubicBezTo>
                  <a:pt x="133436" y="509449"/>
                  <a:pt x="129870" y="502580"/>
                  <a:pt x="124096" y="497662"/>
                </a:cubicBezTo>
                <a:cubicBezTo>
                  <a:pt x="119002" y="493338"/>
                  <a:pt x="112464" y="490963"/>
                  <a:pt x="105757" y="490963"/>
                </a:cubicBezTo>
                <a:close/>
                <a:moveTo>
                  <a:pt x="283568" y="434068"/>
                </a:moveTo>
                <a:cubicBezTo>
                  <a:pt x="274737" y="434068"/>
                  <a:pt x="266415" y="437459"/>
                  <a:pt x="260132" y="443734"/>
                </a:cubicBezTo>
                <a:cubicBezTo>
                  <a:pt x="253848" y="450009"/>
                  <a:pt x="250451" y="458319"/>
                  <a:pt x="250451" y="467222"/>
                </a:cubicBezTo>
                <a:cubicBezTo>
                  <a:pt x="250451" y="476040"/>
                  <a:pt x="253848" y="484435"/>
                  <a:pt x="260132" y="490625"/>
                </a:cubicBezTo>
                <a:cubicBezTo>
                  <a:pt x="266415" y="496899"/>
                  <a:pt x="274737" y="500376"/>
                  <a:pt x="283568" y="500376"/>
                </a:cubicBezTo>
                <a:cubicBezTo>
                  <a:pt x="292484" y="500376"/>
                  <a:pt x="300805" y="496899"/>
                  <a:pt x="307089" y="490625"/>
                </a:cubicBezTo>
                <a:cubicBezTo>
                  <a:pt x="313372" y="484435"/>
                  <a:pt x="316769" y="476040"/>
                  <a:pt x="316769" y="467222"/>
                </a:cubicBezTo>
                <a:cubicBezTo>
                  <a:pt x="316769" y="458319"/>
                  <a:pt x="313372" y="450009"/>
                  <a:pt x="307089" y="443734"/>
                </a:cubicBezTo>
                <a:cubicBezTo>
                  <a:pt x="300805" y="437459"/>
                  <a:pt x="292484" y="434068"/>
                  <a:pt x="283568" y="434068"/>
                </a:cubicBezTo>
                <a:close/>
                <a:moveTo>
                  <a:pt x="106266" y="431861"/>
                </a:moveTo>
                <a:cubicBezTo>
                  <a:pt x="111955" y="431437"/>
                  <a:pt x="116964" y="435253"/>
                  <a:pt x="118153" y="440765"/>
                </a:cubicBezTo>
                <a:lnTo>
                  <a:pt x="120021" y="450007"/>
                </a:lnTo>
                <a:cubicBezTo>
                  <a:pt x="124690" y="451025"/>
                  <a:pt x="129190" y="452381"/>
                  <a:pt x="133436" y="454247"/>
                </a:cubicBezTo>
                <a:lnTo>
                  <a:pt x="140313" y="447803"/>
                </a:lnTo>
                <a:cubicBezTo>
                  <a:pt x="142351" y="445852"/>
                  <a:pt x="145068" y="444835"/>
                  <a:pt x="147869" y="444835"/>
                </a:cubicBezTo>
                <a:cubicBezTo>
                  <a:pt x="150501" y="444835"/>
                  <a:pt x="153049" y="445767"/>
                  <a:pt x="155086" y="447463"/>
                </a:cubicBezTo>
                <a:lnTo>
                  <a:pt x="166888" y="457384"/>
                </a:lnTo>
                <a:cubicBezTo>
                  <a:pt x="171218" y="461031"/>
                  <a:pt x="172067" y="467390"/>
                  <a:pt x="169011" y="472054"/>
                </a:cubicBezTo>
                <a:lnTo>
                  <a:pt x="164171" y="479346"/>
                </a:lnTo>
                <a:cubicBezTo>
                  <a:pt x="167058" y="483586"/>
                  <a:pt x="169520" y="488165"/>
                  <a:pt x="171473" y="492914"/>
                </a:cubicBezTo>
                <a:lnTo>
                  <a:pt x="180218" y="493168"/>
                </a:lnTo>
                <a:cubicBezTo>
                  <a:pt x="185907" y="493338"/>
                  <a:pt x="190492" y="497747"/>
                  <a:pt x="191001" y="503344"/>
                </a:cubicBezTo>
                <a:lnTo>
                  <a:pt x="192359" y="518776"/>
                </a:lnTo>
                <a:cubicBezTo>
                  <a:pt x="192784" y="524373"/>
                  <a:pt x="188963" y="529461"/>
                  <a:pt x="183444" y="530648"/>
                </a:cubicBezTo>
                <a:lnTo>
                  <a:pt x="175463" y="532259"/>
                </a:lnTo>
                <a:cubicBezTo>
                  <a:pt x="174529" y="537686"/>
                  <a:pt x="172831" y="543113"/>
                  <a:pt x="170539" y="548285"/>
                </a:cubicBezTo>
                <a:lnTo>
                  <a:pt x="175888" y="554051"/>
                </a:lnTo>
                <a:cubicBezTo>
                  <a:pt x="179794" y="558121"/>
                  <a:pt x="179963" y="564481"/>
                  <a:pt x="176312" y="568806"/>
                </a:cubicBezTo>
                <a:lnTo>
                  <a:pt x="166379" y="580677"/>
                </a:lnTo>
                <a:cubicBezTo>
                  <a:pt x="164171" y="583136"/>
                  <a:pt x="161115" y="584578"/>
                  <a:pt x="157803" y="584578"/>
                </a:cubicBezTo>
                <a:cubicBezTo>
                  <a:pt x="155596" y="584578"/>
                  <a:pt x="153473" y="583899"/>
                  <a:pt x="151690" y="582712"/>
                </a:cubicBezTo>
                <a:lnTo>
                  <a:pt x="144983" y="578303"/>
                </a:lnTo>
                <a:cubicBezTo>
                  <a:pt x="140398" y="581355"/>
                  <a:pt x="135558" y="583899"/>
                  <a:pt x="130464" y="585765"/>
                </a:cubicBezTo>
                <a:lnTo>
                  <a:pt x="130209" y="593481"/>
                </a:lnTo>
                <a:cubicBezTo>
                  <a:pt x="130039" y="599078"/>
                  <a:pt x="125709" y="603741"/>
                  <a:pt x="120021" y="604165"/>
                </a:cubicBezTo>
                <a:lnTo>
                  <a:pt x="104653" y="605522"/>
                </a:lnTo>
                <a:cubicBezTo>
                  <a:pt x="104313" y="605522"/>
                  <a:pt x="104059" y="605522"/>
                  <a:pt x="103719" y="605522"/>
                </a:cubicBezTo>
                <a:cubicBezTo>
                  <a:pt x="98370" y="605522"/>
                  <a:pt x="93785" y="601706"/>
                  <a:pt x="92851" y="596534"/>
                </a:cubicBezTo>
                <a:lnTo>
                  <a:pt x="91238" y="588648"/>
                </a:lnTo>
                <a:cubicBezTo>
                  <a:pt x="86229" y="587545"/>
                  <a:pt x="81304" y="585934"/>
                  <a:pt x="76634" y="583899"/>
                </a:cubicBezTo>
                <a:lnTo>
                  <a:pt x="70691" y="589496"/>
                </a:lnTo>
                <a:cubicBezTo>
                  <a:pt x="68568" y="591361"/>
                  <a:pt x="65936" y="592464"/>
                  <a:pt x="63050" y="592464"/>
                </a:cubicBezTo>
                <a:cubicBezTo>
                  <a:pt x="60418" y="592464"/>
                  <a:pt x="57870" y="591531"/>
                  <a:pt x="55833" y="589835"/>
                </a:cubicBezTo>
                <a:lnTo>
                  <a:pt x="44031" y="579914"/>
                </a:lnTo>
                <a:cubicBezTo>
                  <a:pt x="39701" y="576183"/>
                  <a:pt x="38852" y="569908"/>
                  <a:pt x="41908" y="565244"/>
                </a:cubicBezTo>
                <a:lnTo>
                  <a:pt x="46578" y="558291"/>
                </a:lnTo>
                <a:cubicBezTo>
                  <a:pt x="43691" y="553966"/>
                  <a:pt x="41314" y="549303"/>
                  <a:pt x="39446" y="544385"/>
                </a:cubicBezTo>
                <a:lnTo>
                  <a:pt x="30701" y="544130"/>
                </a:lnTo>
                <a:cubicBezTo>
                  <a:pt x="25012" y="543961"/>
                  <a:pt x="20427" y="539636"/>
                  <a:pt x="19918" y="533955"/>
                </a:cubicBezTo>
                <a:lnTo>
                  <a:pt x="18644" y="518607"/>
                </a:lnTo>
                <a:cubicBezTo>
                  <a:pt x="18135" y="513010"/>
                  <a:pt x="21956" y="507922"/>
                  <a:pt x="27475" y="506735"/>
                </a:cubicBezTo>
                <a:lnTo>
                  <a:pt x="36305" y="504955"/>
                </a:lnTo>
                <a:cubicBezTo>
                  <a:pt x="37408" y="499782"/>
                  <a:pt x="39022" y="494779"/>
                  <a:pt x="41229" y="489946"/>
                </a:cubicBezTo>
                <a:lnTo>
                  <a:pt x="35031" y="483332"/>
                </a:lnTo>
                <a:cubicBezTo>
                  <a:pt x="31125" y="479177"/>
                  <a:pt x="30956" y="472817"/>
                  <a:pt x="34607" y="468493"/>
                </a:cubicBezTo>
                <a:lnTo>
                  <a:pt x="44625" y="456706"/>
                </a:lnTo>
                <a:cubicBezTo>
                  <a:pt x="46748" y="454247"/>
                  <a:pt x="49804" y="452805"/>
                  <a:pt x="53116" y="452805"/>
                </a:cubicBezTo>
                <a:cubicBezTo>
                  <a:pt x="55323" y="452805"/>
                  <a:pt x="57446" y="453399"/>
                  <a:pt x="59314" y="454586"/>
                </a:cubicBezTo>
                <a:lnTo>
                  <a:pt x="67295" y="459928"/>
                </a:lnTo>
                <a:cubicBezTo>
                  <a:pt x="71285" y="457300"/>
                  <a:pt x="75700" y="455010"/>
                  <a:pt x="80370" y="453229"/>
                </a:cubicBezTo>
                <a:lnTo>
                  <a:pt x="80710" y="443902"/>
                </a:lnTo>
                <a:cubicBezTo>
                  <a:pt x="80880" y="438305"/>
                  <a:pt x="85210" y="433642"/>
                  <a:pt x="90898" y="433218"/>
                </a:cubicBezTo>
                <a:close/>
                <a:moveTo>
                  <a:pt x="273293" y="367081"/>
                </a:moveTo>
                <a:lnTo>
                  <a:pt x="294352" y="367081"/>
                </a:lnTo>
                <a:cubicBezTo>
                  <a:pt x="299786" y="367166"/>
                  <a:pt x="304287" y="371151"/>
                  <a:pt x="304966" y="376493"/>
                </a:cubicBezTo>
                <a:lnTo>
                  <a:pt x="306410" y="389212"/>
                </a:lnTo>
                <a:cubicBezTo>
                  <a:pt x="311759" y="390738"/>
                  <a:pt x="316854" y="392858"/>
                  <a:pt x="321779" y="395487"/>
                </a:cubicBezTo>
                <a:lnTo>
                  <a:pt x="331799" y="387601"/>
                </a:lnTo>
                <a:cubicBezTo>
                  <a:pt x="333667" y="386159"/>
                  <a:pt x="336044" y="385312"/>
                  <a:pt x="338422" y="385312"/>
                </a:cubicBezTo>
                <a:cubicBezTo>
                  <a:pt x="341224" y="385312"/>
                  <a:pt x="343857" y="386414"/>
                  <a:pt x="345894" y="388449"/>
                </a:cubicBezTo>
                <a:lnTo>
                  <a:pt x="360839" y="403372"/>
                </a:lnTo>
                <a:cubicBezTo>
                  <a:pt x="364660" y="407103"/>
                  <a:pt x="365000" y="413209"/>
                  <a:pt x="361603" y="417448"/>
                </a:cubicBezTo>
                <a:lnTo>
                  <a:pt x="354216" y="426775"/>
                </a:lnTo>
                <a:cubicBezTo>
                  <a:pt x="357273" y="432033"/>
                  <a:pt x="359650" y="437629"/>
                  <a:pt x="361434" y="443395"/>
                </a:cubicBezTo>
                <a:lnTo>
                  <a:pt x="373322" y="444836"/>
                </a:lnTo>
                <a:cubicBezTo>
                  <a:pt x="378756" y="445430"/>
                  <a:pt x="382747" y="450009"/>
                  <a:pt x="382747" y="455351"/>
                </a:cubicBezTo>
                <a:lnTo>
                  <a:pt x="382747" y="476464"/>
                </a:lnTo>
                <a:cubicBezTo>
                  <a:pt x="382747" y="481806"/>
                  <a:pt x="378671" y="486385"/>
                  <a:pt x="373322" y="486979"/>
                </a:cubicBezTo>
                <a:lnTo>
                  <a:pt x="362198" y="488251"/>
                </a:lnTo>
                <a:cubicBezTo>
                  <a:pt x="360415" y="494695"/>
                  <a:pt x="357952" y="500800"/>
                  <a:pt x="354725" y="506566"/>
                </a:cubicBezTo>
                <a:lnTo>
                  <a:pt x="361603" y="515215"/>
                </a:lnTo>
                <a:cubicBezTo>
                  <a:pt x="364915" y="519454"/>
                  <a:pt x="364575" y="525560"/>
                  <a:pt x="360839" y="529375"/>
                </a:cubicBezTo>
                <a:lnTo>
                  <a:pt x="345894" y="544299"/>
                </a:lnTo>
                <a:cubicBezTo>
                  <a:pt x="343857" y="546249"/>
                  <a:pt x="341224" y="547351"/>
                  <a:pt x="338337" y="547351"/>
                </a:cubicBezTo>
                <a:cubicBezTo>
                  <a:pt x="335960" y="547351"/>
                  <a:pt x="333667" y="546504"/>
                  <a:pt x="331714" y="545062"/>
                </a:cubicBezTo>
                <a:lnTo>
                  <a:pt x="323053" y="538194"/>
                </a:lnTo>
                <a:cubicBezTo>
                  <a:pt x="317448" y="541331"/>
                  <a:pt x="311419" y="543790"/>
                  <a:pt x="305306" y="545486"/>
                </a:cubicBezTo>
                <a:lnTo>
                  <a:pt x="304032" y="556170"/>
                </a:lnTo>
                <a:cubicBezTo>
                  <a:pt x="303438" y="561597"/>
                  <a:pt x="298852" y="565582"/>
                  <a:pt x="293503" y="565582"/>
                </a:cubicBezTo>
                <a:lnTo>
                  <a:pt x="272444" y="565582"/>
                </a:lnTo>
                <a:cubicBezTo>
                  <a:pt x="267010" y="565582"/>
                  <a:pt x="262509" y="561512"/>
                  <a:pt x="261915" y="556170"/>
                </a:cubicBezTo>
                <a:lnTo>
                  <a:pt x="260556" y="545062"/>
                </a:lnTo>
                <a:cubicBezTo>
                  <a:pt x="254697" y="543366"/>
                  <a:pt x="249093" y="540992"/>
                  <a:pt x="243913" y="538109"/>
                </a:cubicBezTo>
                <a:lnTo>
                  <a:pt x="234997" y="545147"/>
                </a:lnTo>
                <a:cubicBezTo>
                  <a:pt x="233129" y="546588"/>
                  <a:pt x="230751" y="547436"/>
                  <a:pt x="228374" y="547436"/>
                </a:cubicBezTo>
                <a:cubicBezTo>
                  <a:pt x="225572" y="547436"/>
                  <a:pt x="222939" y="546334"/>
                  <a:pt x="220901" y="544299"/>
                </a:cubicBezTo>
                <a:lnTo>
                  <a:pt x="205957" y="529375"/>
                </a:lnTo>
                <a:cubicBezTo>
                  <a:pt x="202136" y="525560"/>
                  <a:pt x="201796" y="519539"/>
                  <a:pt x="205192" y="515300"/>
                </a:cubicBezTo>
                <a:lnTo>
                  <a:pt x="212325" y="506312"/>
                </a:lnTo>
                <a:cubicBezTo>
                  <a:pt x="209438" y="500970"/>
                  <a:pt x="207061" y="495288"/>
                  <a:pt x="205362" y="489268"/>
                </a:cubicBezTo>
                <a:lnTo>
                  <a:pt x="193389" y="487827"/>
                </a:lnTo>
                <a:cubicBezTo>
                  <a:pt x="188040" y="487233"/>
                  <a:pt x="183964" y="482739"/>
                  <a:pt x="183964" y="477312"/>
                </a:cubicBezTo>
                <a:lnTo>
                  <a:pt x="183964" y="456284"/>
                </a:lnTo>
                <a:cubicBezTo>
                  <a:pt x="183964" y="450857"/>
                  <a:pt x="188040" y="446363"/>
                  <a:pt x="193389" y="445684"/>
                </a:cubicBezTo>
                <a:lnTo>
                  <a:pt x="205617" y="444243"/>
                </a:lnTo>
                <a:cubicBezTo>
                  <a:pt x="207315" y="438307"/>
                  <a:pt x="209778" y="432541"/>
                  <a:pt x="212835" y="427115"/>
                </a:cubicBezTo>
                <a:lnTo>
                  <a:pt x="205108" y="417448"/>
                </a:lnTo>
                <a:cubicBezTo>
                  <a:pt x="201796" y="413209"/>
                  <a:pt x="202136" y="407103"/>
                  <a:pt x="205957" y="403372"/>
                </a:cubicBezTo>
                <a:lnTo>
                  <a:pt x="220901" y="388449"/>
                </a:lnTo>
                <a:cubicBezTo>
                  <a:pt x="222854" y="386414"/>
                  <a:pt x="225572" y="385312"/>
                  <a:pt x="228374" y="385312"/>
                </a:cubicBezTo>
                <a:cubicBezTo>
                  <a:pt x="230751" y="385312"/>
                  <a:pt x="233129" y="386159"/>
                  <a:pt x="234997" y="387601"/>
                </a:cubicBezTo>
                <a:lnTo>
                  <a:pt x="245187" y="395656"/>
                </a:lnTo>
                <a:cubicBezTo>
                  <a:pt x="250282" y="392858"/>
                  <a:pt x="255631" y="390738"/>
                  <a:pt x="261235" y="389127"/>
                </a:cubicBezTo>
                <a:lnTo>
                  <a:pt x="262764" y="376493"/>
                </a:lnTo>
                <a:cubicBezTo>
                  <a:pt x="263358" y="371151"/>
                  <a:pt x="267859" y="367081"/>
                  <a:pt x="273293" y="367081"/>
                </a:cubicBezTo>
                <a:close/>
                <a:moveTo>
                  <a:pt x="83798" y="212976"/>
                </a:moveTo>
                <a:cubicBezTo>
                  <a:pt x="81760" y="213569"/>
                  <a:pt x="79892" y="214671"/>
                  <a:pt x="78364" y="216197"/>
                </a:cubicBezTo>
                <a:cubicBezTo>
                  <a:pt x="77940" y="216621"/>
                  <a:pt x="77430" y="217214"/>
                  <a:pt x="77091" y="217723"/>
                </a:cubicBezTo>
                <a:lnTo>
                  <a:pt x="98741" y="239424"/>
                </a:lnTo>
                <a:cubicBezTo>
                  <a:pt x="99335" y="239000"/>
                  <a:pt x="99844" y="238576"/>
                  <a:pt x="100354" y="238068"/>
                </a:cubicBezTo>
                <a:cubicBezTo>
                  <a:pt x="102137" y="236288"/>
                  <a:pt x="103240" y="234168"/>
                  <a:pt x="103835" y="231710"/>
                </a:cubicBezTo>
                <a:cubicBezTo>
                  <a:pt x="99760" y="231371"/>
                  <a:pt x="95854" y="230015"/>
                  <a:pt x="92543" y="227556"/>
                </a:cubicBezTo>
                <a:cubicBezTo>
                  <a:pt x="87788" y="224081"/>
                  <a:pt x="84732" y="218995"/>
                  <a:pt x="83798" y="213230"/>
                </a:cubicBezTo>
                <a:cubicBezTo>
                  <a:pt x="83798" y="213146"/>
                  <a:pt x="83798" y="213061"/>
                  <a:pt x="83798" y="212976"/>
                </a:cubicBezTo>
                <a:close/>
                <a:moveTo>
                  <a:pt x="185850" y="112270"/>
                </a:moveTo>
                <a:lnTo>
                  <a:pt x="246045" y="112270"/>
                </a:lnTo>
                <a:cubicBezTo>
                  <a:pt x="254620" y="112270"/>
                  <a:pt x="262431" y="117271"/>
                  <a:pt x="265997" y="124985"/>
                </a:cubicBezTo>
                <a:lnTo>
                  <a:pt x="286289" y="169320"/>
                </a:lnTo>
                <a:cubicBezTo>
                  <a:pt x="286713" y="169913"/>
                  <a:pt x="287902" y="170846"/>
                  <a:pt x="288581" y="171185"/>
                </a:cubicBezTo>
                <a:lnTo>
                  <a:pt x="329928" y="181018"/>
                </a:lnTo>
                <a:cubicBezTo>
                  <a:pt x="341644" y="183815"/>
                  <a:pt x="348946" y="195598"/>
                  <a:pt x="346144" y="207381"/>
                </a:cubicBezTo>
                <a:cubicBezTo>
                  <a:pt x="343767" y="217299"/>
                  <a:pt x="335022" y="224166"/>
                  <a:pt x="324834" y="224166"/>
                </a:cubicBezTo>
                <a:cubicBezTo>
                  <a:pt x="323136" y="224166"/>
                  <a:pt x="321438" y="223996"/>
                  <a:pt x="319740" y="223572"/>
                </a:cubicBezTo>
                <a:lnTo>
                  <a:pt x="277968" y="213654"/>
                </a:lnTo>
                <a:cubicBezTo>
                  <a:pt x="265573" y="210687"/>
                  <a:pt x="253177" y="200854"/>
                  <a:pt x="247319" y="189325"/>
                </a:cubicBezTo>
                <a:lnTo>
                  <a:pt x="237470" y="228574"/>
                </a:lnTo>
                <a:lnTo>
                  <a:pt x="266252" y="253496"/>
                </a:lnTo>
                <a:cubicBezTo>
                  <a:pt x="277629" y="263414"/>
                  <a:pt x="283232" y="281215"/>
                  <a:pt x="279581" y="295880"/>
                </a:cubicBezTo>
                <a:lnTo>
                  <a:pt x="264384" y="356490"/>
                </a:lnTo>
                <a:cubicBezTo>
                  <a:pt x="261837" y="366832"/>
                  <a:pt x="252583" y="373953"/>
                  <a:pt x="241970" y="373953"/>
                </a:cubicBezTo>
                <a:cubicBezTo>
                  <a:pt x="240102" y="373953"/>
                  <a:pt x="238234" y="373783"/>
                  <a:pt x="236366" y="373275"/>
                </a:cubicBezTo>
                <a:cubicBezTo>
                  <a:pt x="224056" y="370223"/>
                  <a:pt x="216499" y="357677"/>
                  <a:pt x="219556" y="345301"/>
                </a:cubicBezTo>
                <a:lnTo>
                  <a:pt x="234244" y="286895"/>
                </a:lnTo>
                <a:lnTo>
                  <a:pt x="204613" y="261210"/>
                </a:lnTo>
                <a:lnTo>
                  <a:pt x="183133" y="261210"/>
                </a:lnTo>
                <a:lnTo>
                  <a:pt x="170822" y="313682"/>
                </a:lnTo>
                <a:cubicBezTo>
                  <a:pt x="168869" y="321735"/>
                  <a:pt x="164624" y="333518"/>
                  <a:pt x="160889" y="340978"/>
                </a:cubicBezTo>
                <a:lnTo>
                  <a:pt x="129985" y="402351"/>
                </a:lnTo>
                <a:cubicBezTo>
                  <a:pt x="126079" y="410234"/>
                  <a:pt x="118098" y="415066"/>
                  <a:pt x="109353" y="415066"/>
                </a:cubicBezTo>
                <a:cubicBezTo>
                  <a:pt x="109184" y="415066"/>
                  <a:pt x="109014" y="415066"/>
                  <a:pt x="108844" y="415066"/>
                </a:cubicBezTo>
                <a:cubicBezTo>
                  <a:pt x="105363" y="414981"/>
                  <a:pt x="102052" y="414134"/>
                  <a:pt x="98995" y="412608"/>
                </a:cubicBezTo>
                <a:cubicBezTo>
                  <a:pt x="93477" y="409810"/>
                  <a:pt x="89401" y="405148"/>
                  <a:pt x="87449" y="399299"/>
                </a:cubicBezTo>
                <a:cubicBezTo>
                  <a:pt x="85496" y="393450"/>
                  <a:pt x="85921" y="387177"/>
                  <a:pt x="88722" y="381667"/>
                </a:cubicBezTo>
                <a:lnTo>
                  <a:pt x="119626" y="320209"/>
                </a:lnTo>
                <a:cubicBezTo>
                  <a:pt x="121749" y="315971"/>
                  <a:pt x="124721" y="307748"/>
                  <a:pt x="125824" y="303086"/>
                </a:cubicBezTo>
                <a:lnTo>
                  <a:pt x="138560" y="249088"/>
                </a:lnTo>
                <a:cubicBezTo>
                  <a:pt x="138644" y="248325"/>
                  <a:pt x="138729" y="247647"/>
                  <a:pt x="138899" y="246884"/>
                </a:cubicBezTo>
                <a:lnTo>
                  <a:pt x="154351" y="185511"/>
                </a:lnTo>
                <a:lnTo>
                  <a:pt x="152908" y="186613"/>
                </a:lnTo>
                <a:cubicBezTo>
                  <a:pt x="149427" y="189156"/>
                  <a:pt x="143484" y="195174"/>
                  <a:pt x="140937" y="198650"/>
                </a:cubicBezTo>
                <a:lnTo>
                  <a:pt x="123107" y="222809"/>
                </a:lnTo>
                <a:cubicBezTo>
                  <a:pt x="121579" y="224928"/>
                  <a:pt x="119711" y="226709"/>
                  <a:pt x="117589" y="228065"/>
                </a:cubicBezTo>
                <a:cubicBezTo>
                  <a:pt x="117759" y="235525"/>
                  <a:pt x="114957" y="242391"/>
                  <a:pt x="109863" y="247562"/>
                </a:cubicBezTo>
                <a:cubicBezTo>
                  <a:pt x="109353" y="248070"/>
                  <a:pt x="108844" y="248494"/>
                  <a:pt x="108335" y="248918"/>
                </a:cubicBezTo>
                <a:lnTo>
                  <a:pt x="119202" y="259853"/>
                </a:lnTo>
                <a:cubicBezTo>
                  <a:pt x="121325" y="261973"/>
                  <a:pt x="122513" y="264855"/>
                  <a:pt x="122513" y="267822"/>
                </a:cubicBezTo>
                <a:cubicBezTo>
                  <a:pt x="122513" y="270873"/>
                  <a:pt x="121325" y="273671"/>
                  <a:pt x="119202" y="275790"/>
                </a:cubicBezTo>
                <a:lnTo>
                  <a:pt x="81930" y="313088"/>
                </a:lnTo>
                <a:cubicBezTo>
                  <a:pt x="79808" y="315208"/>
                  <a:pt x="76921" y="316394"/>
                  <a:pt x="73949" y="316394"/>
                </a:cubicBezTo>
                <a:cubicBezTo>
                  <a:pt x="70893" y="316394"/>
                  <a:pt x="68091" y="315208"/>
                  <a:pt x="65969" y="313088"/>
                </a:cubicBezTo>
                <a:lnTo>
                  <a:pt x="3311" y="250529"/>
                </a:lnTo>
                <a:cubicBezTo>
                  <a:pt x="1189" y="248410"/>
                  <a:pt x="0" y="245527"/>
                  <a:pt x="0" y="242560"/>
                </a:cubicBezTo>
                <a:cubicBezTo>
                  <a:pt x="0" y="239509"/>
                  <a:pt x="1189" y="236711"/>
                  <a:pt x="3311" y="234507"/>
                </a:cubicBezTo>
                <a:lnTo>
                  <a:pt x="40583" y="197294"/>
                </a:lnTo>
                <a:cubicBezTo>
                  <a:pt x="42706" y="195174"/>
                  <a:pt x="45592" y="193988"/>
                  <a:pt x="48564" y="193988"/>
                </a:cubicBezTo>
                <a:cubicBezTo>
                  <a:pt x="51620" y="193988"/>
                  <a:pt x="54422" y="195174"/>
                  <a:pt x="56545" y="197294"/>
                </a:cubicBezTo>
                <a:lnTo>
                  <a:pt x="67497" y="208229"/>
                </a:lnTo>
                <a:cubicBezTo>
                  <a:pt x="67921" y="207636"/>
                  <a:pt x="68431" y="207127"/>
                  <a:pt x="68940" y="206703"/>
                </a:cubicBezTo>
                <a:cubicBezTo>
                  <a:pt x="73610" y="201956"/>
                  <a:pt x="79808" y="199243"/>
                  <a:pt x="86515" y="198989"/>
                </a:cubicBezTo>
                <a:cubicBezTo>
                  <a:pt x="86939" y="198311"/>
                  <a:pt x="87364" y="197633"/>
                  <a:pt x="87788" y="196955"/>
                </a:cubicBezTo>
                <a:lnTo>
                  <a:pt x="105618" y="172795"/>
                </a:lnTo>
                <a:cubicBezTo>
                  <a:pt x="110712" y="165759"/>
                  <a:pt x="119796" y="156604"/>
                  <a:pt x="126758" y="151433"/>
                </a:cubicBezTo>
                <a:lnTo>
                  <a:pt x="173879" y="116508"/>
                </a:lnTo>
                <a:cubicBezTo>
                  <a:pt x="176596" y="114559"/>
                  <a:pt x="181350" y="112270"/>
                  <a:pt x="185850" y="112270"/>
                </a:cubicBezTo>
                <a:close/>
                <a:moveTo>
                  <a:pt x="222105" y="0"/>
                </a:moveTo>
                <a:cubicBezTo>
                  <a:pt x="250691" y="0"/>
                  <a:pt x="273865" y="23142"/>
                  <a:pt x="273865" y="51689"/>
                </a:cubicBezTo>
                <a:cubicBezTo>
                  <a:pt x="273865" y="80236"/>
                  <a:pt x="250691" y="103378"/>
                  <a:pt x="222105" y="103378"/>
                </a:cubicBezTo>
                <a:cubicBezTo>
                  <a:pt x="193519" y="103378"/>
                  <a:pt x="170345" y="80236"/>
                  <a:pt x="170345" y="51689"/>
                </a:cubicBezTo>
                <a:cubicBezTo>
                  <a:pt x="170345" y="23142"/>
                  <a:pt x="193519" y="0"/>
                  <a:pt x="2221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business-bars-graphic_15237">
            <a:extLst>
              <a:ext uri="{FF2B5EF4-FFF2-40B4-BE49-F238E27FC236}">
                <a16:creationId xmlns:a16="http://schemas.microsoft.com/office/drawing/2014/main" id="{2EA99A8B-FE4C-4543-A779-648FF0618B9A}"/>
              </a:ext>
            </a:extLst>
          </p:cNvPr>
          <p:cNvSpPr>
            <a:spLocks noChangeAspect="1"/>
          </p:cNvSpPr>
          <p:nvPr/>
        </p:nvSpPr>
        <p:spPr bwMode="auto">
          <a:xfrm>
            <a:off x="9463109" y="5345581"/>
            <a:ext cx="342094" cy="309098"/>
          </a:xfrm>
          <a:custGeom>
            <a:avLst/>
            <a:gdLst>
              <a:gd name="connsiteX0" fmla="*/ 41158 w 584292"/>
              <a:gd name="connsiteY0" fmla="*/ 446576 h 527936"/>
              <a:gd name="connsiteX1" fmla="*/ 543134 w 584292"/>
              <a:gd name="connsiteY1" fmla="*/ 446576 h 527936"/>
              <a:gd name="connsiteX2" fmla="*/ 584292 w 584292"/>
              <a:gd name="connsiteY2" fmla="*/ 487659 h 527936"/>
              <a:gd name="connsiteX3" fmla="*/ 543134 w 584292"/>
              <a:gd name="connsiteY3" fmla="*/ 527936 h 527936"/>
              <a:gd name="connsiteX4" fmla="*/ 41158 w 584292"/>
              <a:gd name="connsiteY4" fmla="*/ 527936 h 527936"/>
              <a:gd name="connsiteX5" fmla="*/ 0 w 584292"/>
              <a:gd name="connsiteY5" fmla="*/ 487659 h 527936"/>
              <a:gd name="connsiteX6" fmla="*/ 41158 w 584292"/>
              <a:gd name="connsiteY6" fmla="*/ 446576 h 527936"/>
              <a:gd name="connsiteX7" fmla="*/ 62981 w 584292"/>
              <a:gd name="connsiteY7" fmla="*/ 268438 h 527936"/>
              <a:gd name="connsiteX8" fmla="*/ 172707 w 584292"/>
              <a:gd name="connsiteY8" fmla="*/ 268438 h 527936"/>
              <a:gd name="connsiteX9" fmla="*/ 193684 w 584292"/>
              <a:gd name="connsiteY9" fmla="*/ 289386 h 527936"/>
              <a:gd name="connsiteX10" fmla="*/ 193684 w 584292"/>
              <a:gd name="connsiteY10" fmla="*/ 409434 h 527936"/>
              <a:gd name="connsiteX11" fmla="*/ 172707 w 584292"/>
              <a:gd name="connsiteY11" fmla="*/ 430382 h 527936"/>
              <a:gd name="connsiteX12" fmla="*/ 62981 w 584292"/>
              <a:gd name="connsiteY12" fmla="*/ 430382 h 527936"/>
              <a:gd name="connsiteX13" fmla="*/ 41198 w 584292"/>
              <a:gd name="connsiteY13" fmla="*/ 409434 h 527936"/>
              <a:gd name="connsiteX14" fmla="*/ 41198 w 584292"/>
              <a:gd name="connsiteY14" fmla="*/ 289386 h 527936"/>
              <a:gd name="connsiteX15" fmla="*/ 62981 w 584292"/>
              <a:gd name="connsiteY15" fmla="*/ 268438 h 527936"/>
              <a:gd name="connsiteX16" fmla="*/ 411585 w 584292"/>
              <a:gd name="connsiteY16" fmla="*/ 158834 h 527936"/>
              <a:gd name="connsiteX17" fmla="*/ 521311 w 584292"/>
              <a:gd name="connsiteY17" fmla="*/ 158834 h 527936"/>
              <a:gd name="connsiteX18" fmla="*/ 543094 w 584292"/>
              <a:gd name="connsiteY18" fmla="*/ 180590 h 527936"/>
              <a:gd name="connsiteX19" fmla="*/ 543094 w 584292"/>
              <a:gd name="connsiteY19" fmla="*/ 409431 h 527936"/>
              <a:gd name="connsiteX20" fmla="*/ 521311 w 584292"/>
              <a:gd name="connsiteY20" fmla="*/ 430381 h 527936"/>
              <a:gd name="connsiteX21" fmla="*/ 411585 w 584292"/>
              <a:gd name="connsiteY21" fmla="*/ 430381 h 527936"/>
              <a:gd name="connsiteX22" fmla="*/ 390608 w 584292"/>
              <a:gd name="connsiteY22" fmla="*/ 409431 h 527936"/>
              <a:gd name="connsiteX23" fmla="*/ 390608 w 584292"/>
              <a:gd name="connsiteY23" fmla="*/ 180590 h 527936"/>
              <a:gd name="connsiteX24" fmla="*/ 411585 w 584292"/>
              <a:gd name="connsiteY24" fmla="*/ 158834 h 527936"/>
              <a:gd name="connsiteX25" fmla="*/ 237226 w 584292"/>
              <a:gd name="connsiteY25" fmla="*/ 0 h 527936"/>
              <a:gd name="connsiteX26" fmla="*/ 347066 w 584292"/>
              <a:gd name="connsiteY26" fmla="*/ 0 h 527936"/>
              <a:gd name="connsiteX27" fmla="*/ 368065 w 584292"/>
              <a:gd name="connsiteY27" fmla="*/ 21761 h 527936"/>
              <a:gd name="connsiteX28" fmla="*/ 368065 w 584292"/>
              <a:gd name="connsiteY28" fmla="*/ 409426 h 527936"/>
              <a:gd name="connsiteX29" fmla="*/ 347066 w 584292"/>
              <a:gd name="connsiteY29" fmla="*/ 430381 h 527936"/>
              <a:gd name="connsiteX30" fmla="*/ 237226 w 584292"/>
              <a:gd name="connsiteY30" fmla="*/ 430381 h 527936"/>
              <a:gd name="connsiteX31" fmla="*/ 216227 w 584292"/>
              <a:gd name="connsiteY31" fmla="*/ 409426 h 527936"/>
              <a:gd name="connsiteX32" fmla="*/ 216227 w 584292"/>
              <a:gd name="connsiteY32" fmla="*/ 21761 h 527936"/>
              <a:gd name="connsiteX33" fmla="*/ 237226 w 584292"/>
              <a:gd name="connsiteY33" fmla="*/ 0 h 52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4292" h="527936">
                <a:moveTo>
                  <a:pt x="41158" y="446576"/>
                </a:moveTo>
                <a:lnTo>
                  <a:pt x="543134" y="446576"/>
                </a:lnTo>
                <a:cubicBezTo>
                  <a:pt x="565730" y="446576"/>
                  <a:pt x="584292" y="465104"/>
                  <a:pt x="584292" y="487659"/>
                </a:cubicBezTo>
                <a:cubicBezTo>
                  <a:pt x="584292" y="510214"/>
                  <a:pt x="565730" y="527936"/>
                  <a:pt x="543134" y="527936"/>
                </a:cubicBezTo>
                <a:lnTo>
                  <a:pt x="41158" y="527936"/>
                </a:lnTo>
                <a:cubicBezTo>
                  <a:pt x="18562" y="527936"/>
                  <a:pt x="0" y="510214"/>
                  <a:pt x="0" y="487659"/>
                </a:cubicBezTo>
                <a:cubicBezTo>
                  <a:pt x="0" y="465104"/>
                  <a:pt x="18562" y="446576"/>
                  <a:pt x="41158" y="446576"/>
                </a:cubicBezTo>
                <a:close/>
                <a:moveTo>
                  <a:pt x="62981" y="268438"/>
                </a:moveTo>
                <a:lnTo>
                  <a:pt x="172707" y="268438"/>
                </a:lnTo>
                <a:cubicBezTo>
                  <a:pt x="184002" y="268438"/>
                  <a:pt x="193684" y="278106"/>
                  <a:pt x="193684" y="289386"/>
                </a:cubicBezTo>
                <a:lnTo>
                  <a:pt x="193684" y="409434"/>
                </a:lnTo>
                <a:cubicBezTo>
                  <a:pt x="193684" y="420714"/>
                  <a:pt x="184002" y="430382"/>
                  <a:pt x="172707" y="430382"/>
                </a:cubicBezTo>
                <a:lnTo>
                  <a:pt x="62981" y="430382"/>
                </a:lnTo>
                <a:cubicBezTo>
                  <a:pt x="50879" y="430382"/>
                  <a:pt x="41198" y="420714"/>
                  <a:pt x="41198" y="409434"/>
                </a:cubicBezTo>
                <a:lnTo>
                  <a:pt x="41198" y="289386"/>
                </a:lnTo>
                <a:cubicBezTo>
                  <a:pt x="41198" y="278106"/>
                  <a:pt x="50879" y="268438"/>
                  <a:pt x="62981" y="268438"/>
                </a:cubicBezTo>
                <a:close/>
                <a:moveTo>
                  <a:pt x="411585" y="158834"/>
                </a:moveTo>
                <a:lnTo>
                  <a:pt x="521311" y="158834"/>
                </a:lnTo>
                <a:cubicBezTo>
                  <a:pt x="533413" y="158834"/>
                  <a:pt x="543094" y="168503"/>
                  <a:pt x="543094" y="180590"/>
                </a:cubicBezTo>
                <a:lnTo>
                  <a:pt x="543094" y="409431"/>
                </a:lnTo>
                <a:cubicBezTo>
                  <a:pt x="543094" y="420712"/>
                  <a:pt x="533413" y="430381"/>
                  <a:pt x="521311" y="430381"/>
                </a:cubicBezTo>
                <a:lnTo>
                  <a:pt x="411585" y="430381"/>
                </a:lnTo>
                <a:cubicBezTo>
                  <a:pt x="400290" y="430381"/>
                  <a:pt x="390608" y="420712"/>
                  <a:pt x="390608" y="409431"/>
                </a:cubicBezTo>
                <a:lnTo>
                  <a:pt x="390608" y="180590"/>
                </a:lnTo>
                <a:cubicBezTo>
                  <a:pt x="390608" y="168503"/>
                  <a:pt x="400290" y="158834"/>
                  <a:pt x="411585" y="158834"/>
                </a:cubicBezTo>
                <a:close/>
                <a:moveTo>
                  <a:pt x="237226" y="0"/>
                </a:moveTo>
                <a:lnTo>
                  <a:pt x="347066" y="0"/>
                </a:lnTo>
                <a:cubicBezTo>
                  <a:pt x="358373" y="0"/>
                  <a:pt x="368065" y="9672"/>
                  <a:pt x="368065" y="21761"/>
                </a:cubicBezTo>
                <a:lnTo>
                  <a:pt x="368065" y="409426"/>
                </a:lnTo>
                <a:cubicBezTo>
                  <a:pt x="368065" y="420710"/>
                  <a:pt x="358373" y="430381"/>
                  <a:pt x="347066" y="430381"/>
                </a:cubicBezTo>
                <a:lnTo>
                  <a:pt x="237226" y="430381"/>
                </a:lnTo>
                <a:cubicBezTo>
                  <a:pt x="225111" y="430381"/>
                  <a:pt x="216227" y="420710"/>
                  <a:pt x="216227" y="409426"/>
                </a:cubicBezTo>
                <a:lnTo>
                  <a:pt x="216227" y="21761"/>
                </a:lnTo>
                <a:cubicBezTo>
                  <a:pt x="216227" y="9672"/>
                  <a:pt x="225111" y="0"/>
                  <a:pt x="2372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presentation_115895">
            <a:extLst>
              <a:ext uri="{FF2B5EF4-FFF2-40B4-BE49-F238E27FC236}">
                <a16:creationId xmlns:a16="http://schemas.microsoft.com/office/drawing/2014/main" id="{187BB44F-59AC-46F5-B4EB-29FCC460FAF5}"/>
              </a:ext>
            </a:extLst>
          </p:cNvPr>
          <p:cNvSpPr>
            <a:spLocks noChangeAspect="1"/>
          </p:cNvSpPr>
          <p:nvPr/>
        </p:nvSpPr>
        <p:spPr bwMode="auto">
          <a:xfrm>
            <a:off x="9604203" y="2255172"/>
            <a:ext cx="711038" cy="703700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lightbulb-with-bolt-sign_44446">
            <a:extLst>
              <a:ext uri="{FF2B5EF4-FFF2-40B4-BE49-F238E27FC236}">
                <a16:creationId xmlns:a16="http://schemas.microsoft.com/office/drawing/2014/main" id="{2D7BA9A3-3ECD-425D-903A-6C428D8E8D83}"/>
              </a:ext>
            </a:extLst>
          </p:cNvPr>
          <p:cNvSpPr>
            <a:spLocks noChangeAspect="1"/>
          </p:cNvSpPr>
          <p:nvPr/>
        </p:nvSpPr>
        <p:spPr bwMode="auto">
          <a:xfrm>
            <a:off x="1576535" y="4728596"/>
            <a:ext cx="220379" cy="234361"/>
          </a:xfrm>
          <a:custGeom>
            <a:avLst/>
            <a:gdLst>
              <a:gd name="connsiteX0" fmla="*/ 254274 w 570592"/>
              <a:gd name="connsiteY0" fmla="*/ 495344 h 606792"/>
              <a:gd name="connsiteX1" fmla="*/ 254274 w 570592"/>
              <a:gd name="connsiteY1" fmla="*/ 520211 h 606792"/>
              <a:gd name="connsiteX2" fmla="*/ 316388 w 570592"/>
              <a:gd name="connsiteY2" fmla="*/ 520211 h 606792"/>
              <a:gd name="connsiteX3" fmla="*/ 316388 w 570592"/>
              <a:gd name="connsiteY3" fmla="*/ 495344 h 606792"/>
              <a:gd name="connsiteX4" fmla="*/ 462463 w 570592"/>
              <a:gd name="connsiteY4" fmla="*/ 362283 h 606792"/>
              <a:gd name="connsiteX5" fmla="*/ 474842 w 570592"/>
              <a:gd name="connsiteY5" fmla="*/ 365597 h 606792"/>
              <a:gd name="connsiteX6" fmla="*/ 523225 w 570592"/>
              <a:gd name="connsiteY6" fmla="*/ 393462 h 606792"/>
              <a:gd name="connsiteX7" fmla="*/ 534773 w 570592"/>
              <a:gd name="connsiteY7" fmla="*/ 408449 h 606792"/>
              <a:gd name="connsiteX8" fmla="*/ 532282 w 570592"/>
              <a:gd name="connsiteY8" fmla="*/ 427201 h 606792"/>
              <a:gd name="connsiteX9" fmla="*/ 510846 w 570592"/>
              <a:gd name="connsiteY9" fmla="*/ 439552 h 606792"/>
              <a:gd name="connsiteX10" fmla="*/ 498467 w 570592"/>
              <a:gd name="connsiteY10" fmla="*/ 436238 h 606792"/>
              <a:gd name="connsiteX11" fmla="*/ 450084 w 570592"/>
              <a:gd name="connsiteY11" fmla="*/ 408373 h 606792"/>
              <a:gd name="connsiteX12" fmla="*/ 438536 w 570592"/>
              <a:gd name="connsiteY12" fmla="*/ 393386 h 606792"/>
              <a:gd name="connsiteX13" fmla="*/ 441027 w 570592"/>
              <a:gd name="connsiteY13" fmla="*/ 374634 h 606792"/>
              <a:gd name="connsiteX14" fmla="*/ 462463 w 570592"/>
              <a:gd name="connsiteY14" fmla="*/ 362283 h 606792"/>
              <a:gd name="connsiteX15" fmla="*/ 107993 w 570592"/>
              <a:gd name="connsiteY15" fmla="*/ 362283 h 606792"/>
              <a:gd name="connsiteX16" fmla="*/ 129500 w 570592"/>
              <a:gd name="connsiteY16" fmla="*/ 374634 h 606792"/>
              <a:gd name="connsiteX17" fmla="*/ 131991 w 570592"/>
              <a:gd name="connsiteY17" fmla="*/ 393386 h 606792"/>
              <a:gd name="connsiteX18" fmla="*/ 120445 w 570592"/>
              <a:gd name="connsiteY18" fmla="*/ 408449 h 606792"/>
              <a:gd name="connsiteX19" fmla="*/ 72147 w 570592"/>
              <a:gd name="connsiteY19" fmla="*/ 436238 h 606792"/>
              <a:gd name="connsiteX20" fmla="*/ 59696 w 570592"/>
              <a:gd name="connsiteY20" fmla="*/ 439552 h 606792"/>
              <a:gd name="connsiteX21" fmla="*/ 38264 w 570592"/>
              <a:gd name="connsiteY21" fmla="*/ 427201 h 606792"/>
              <a:gd name="connsiteX22" fmla="*/ 47320 w 570592"/>
              <a:gd name="connsiteY22" fmla="*/ 393462 h 606792"/>
              <a:gd name="connsiteX23" fmla="*/ 95617 w 570592"/>
              <a:gd name="connsiteY23" fmla="*/ 365672 h 606792"/>
              <a:gd name="connsiteX24" fmla="*/ 107993 w 570592"/>
              <a:gd name="connsiteY24" fmla="*/ 362283 h 606792"/>
              <a:gd name="connsiteX25" fmla="*/ 489992 w 570592"/>
              <a:gd name="connsiteY25" fmla="*/ 260034 h 606792"/>
              <a:gd name="connsiteX26" fmla="*/ 545838 w 570592"/>
              <a:gd name="connsiteY26" fmla="*/ 260034 h 606792"/>
              <a:gd name="connsiteX27" fmla="*/ 570592 w 570592"/>
              <a:gd name="connsiteY27" fmla="*/ 284840 h 606792"/>
              <a:gd name="connsiteX28" fmla="*/ 545838 w 570592"/>
              <a:gd name="connsiteY28" fmla="*/ 309571 h 606792"/>
              <a:gd name="connsiteX29" fmla="*/ 489992 w 570592"/>
              <a:gd name="connsiteY29" fmla="*/ 309571 h 606792"/>
              <a:gd name="connsiteX30" fmla="*/ 465238 w 570592"/>
              <a:gd name="connsiteY30" fmla="*/ 284840 h 606792"/>
              <a:gd name="connsiteX31" fmla="*/ 489992 w 570592"/>
              <a:gd name="connsiteY31" fmla="*/ 260034 h 606792"/>
              <a:gd name="connsiteX32" fmla="*/ 24829 w 570592"/>
              <a:gd name="connsiteY32" fmla="*/ 260034 h 606792"/>
              <a:gd name="connsiteX33" fmla="*/ 80600 w 570592"/>
              <a:gd name="connsiteY33" fmla="*/ 260034 h 606792"/>
              <a:gd name="connsiteX34" fmla="*/ 105354 w 570592"/>
              <a:gd name="connsiteY34" fmla="*/ 284840 h 606792"/>
              <a:gd name="connsiteX35" fmla="*/ 80600 w 570592"/>
              <a:gd name="connsiteY35" fmla="*/ 309571 h 606792"/>
              <a:gd name="connsiteX36" fmla="*/ 24829 w 570592"/>
              <a:gd name="connsiteY36" fmla="*/ 309571 h 606792"/>
              <a:gd name="connsiteX37" fmla="*/ 0 w 570592"/>
              <a:gd name="connsiteY37" fmla="*/ 284840 h 606792"/>
              <a:gd name="connsiteX38" fmla="*/ 24829 w 570592"/>
              <a:gd name="connsiteY38" fmla="*/ 260034 h 606792"/>
              <a:gd name="connsiteX39" fmla="*/ 285185 w 570592"/>
              <a:gd name="connsiteY39" fmla="*/ 185305 h 606792"/>
              <a:gd name="connsiteX40" fmla="*/ 325864 w 570592"/>
              <a:gd name="connsiteY40" fmla="*/ 185305 h 606792"/>
              <a:gd name="connsiteX41" fmla="*/ 331902 w 570592"/>
              <a:gd name="connsiteY41" fmla="*/ 193972 h 606792"/>
              <a:gd name="connsiteX42" fmla="*/ 308506 w 570592"/>
              <a:gd name="connsiteY42" fmla="*/ 257959 h 606792"/>
              <a:gd name="connsiteX43" fmla="*/ 314543 w 570592"/>
              <a:gd name="connsiteY43" fmla="*/ 266626 h 606792"/>
              <a:gd name="connsiteX44" fmla="*/ 328959 w 570592"/>
              <a:gd name="connsiteY44" fmla="*/ 266626 h 606792"/>
              <a:gd name="connsiteX45" fmla="*/ 332657 w 570592"/>
              <a:gd name="connsiteY45" fmla="*/ 274012 h 606792"/>
              <a:gd name="connsiteX46" fmla="*/ 253487 w 570592"/>
              <a:gd name="connsiteY46" fmla="*/ 378395 h 606792"/>
              <a:gd name="connsiteX47" fmla="*/ 249109 w 570592"/>
              <a:gd name="connsiteY47" fmla="*/ 376586 h 606792"/>
              <a:gd name="connsiteX48" fmla="*/ 257336 w 570592"/>
              <a:gd name="connsiteY48" fmla="*/ 313580 h 606792"/>
              <a:gd name="connsiteX49" fmla="*/ 249260 w 570592"/>
              <a:gd name="connsiteY49" fmla="*/ 304385 h 606792"/>
              <a:gd name="connsiteX50" fmla="*/ 241562 w 570592"/>
              <a:gd name="connsiteY50" fmla="*/ 304385 h 606792"/>
              <a:gd name="connsiteX51" fmla="*/ 235524 w 570592"/>
              <a:gd name="connsiteY51" fmla="*/ 295718 h 606792"/>
              <a:gd name="connsiteX52" fmla="*/ 272732 w 570592"/>
              <a:gd name="connsiteY52" fmla="*/ 193972 h 606792"/>
              <a:gd name="connsiteX53" fmla="*/ 285185 w 570592"/>
              <a:gd name="connsiteY53" fmla="*/ 185305 h 606792"/>
              <a:gd name="connsiteX54" fmla="*/ 285293 w 570592"/>
              <a:gd name="connsiteY54" fmla="*/ 160925 h 606792"/>
              <a:gd name="connsiteX55" fmla="*/ 161215 w 570592"/>
              <a:gd name="connsiteY55" fmla="*/ 284882 h 606792"/>
              <a:gd name="connsiteX56" fmla="*/ 230273 w 570592"/>
              <a:gd name="connsiteY56" fmla="*/ 395199 h 606792"/>
              <a:gd name="connsiteX57" fmla="*/ 250877 w 570592"/>
              <a:gd name="connsiteY57" fmla="*/ 405447 h 606792"/>
              <a:gd name="connsiteX58" fmla="*/ 254274 w 570592"/>
              <a:gd name="connsiteY58" fmla="*/ 407105 h 606792"/>
              <a:gd name="connsiteX59" fmla="*/ 254274 w 570592"/>
              <a:gd name="connsiteY59" fmla="*/ 410948 h 606792"/>
              <a:gd name="connsiteX60" fmla="*/ 254274 w 570592"/>
              <a:gd name="connsiteY60" fmla="*/ 445912 h 606792"/>
              <a:gd name="connsiteX61" fmla="*/ 316388 w 570592"/>
              <a:gd name="connsiteY61" fmla="*/ 445912 h 606792"/>
              <a:gd name="connsiteX62" fmla="*/ 316388 w 570592"/>
              <a:gd name="connsiteY62" fmla="*/ 410948 h 606792"/>
              <a:gd name="connsiteX63" fmla="*/ 316388 w 570592"/>
              <a:gd name="connsiteY63" fmla="*/ 407105 h 606792"/>
              <a:gd name="connsiteX64" fmla="*/ 319785 w 570592"/>
              <a:gd name="connsiteY64" fmla="*/ 405447 h 606792"/>
              <a:gd name="connsiteX65" fmla="*/ 340313 w 570592"/>
              <a:gd name="connsiteY65" fmla="*/ 395199 h 606792"/>
              <a:gd name="connsiteX66" fmla="*/ 409371 w 570592"/>
              <a:gd name="connsiteY66" fmla="*/ 284882 h 606792"/>
              <a:gd name="connsiteX67" fmla="*/ 285293 w 570592"/>
              <a:gd name="connsiteY67" fmla="*/ 160925 h 606792"/>
              <a:gd name="connsiteX68" fmla="*/ 510845 w 570592"/>
              <a:gd name="connsiteY68" fmla="*/ 130052 h 606792"/>
              <a:gd name="connsiteX69" fmla="*/ 532282 w 570592"/>
              <a:gd name="connsiteY69" fmla="*/ 142414 h 606792"/>
              <a:gd name="connsiteX70" fmla="*/ 534773 w 570592"/>
              <a:gd name="connsiteY70" fmla="*/ 161184 h 606792"/>
              <a:gd name="connsiteX71" fmla="*/ 523224 w 570592"/>
              <a:gd name="connsiteY71" fmla="*/ 176185 h 606792"/>
              <a:gd name="connsiteX72" fmla="*/ 474839 w 570592"/>
              <a:gd name="connsiteY72" fmla="*/ 204075 h 606792"/>
              <a:gd name="connsiteX73" fmla="*/ 462460 w 570592"/>
              <a:gd name="connsiteY73" fmla="*/ 207392 h 606792"/>
              <a:gd name="connsiteX74" fmla="*/ 441098 w 570592"/>
              <a:gd name="connsiteY74" fmla="*/ 195030 h 606792"/>
              <a:gd name="connsiteX75" fmla="*/ 438532 w 570592"/>
              <a:gd name="connsiteY75" fmla="*/ 176260 h 606792"/>
              <a:gd name="connsiteX76" fmla="*/ 450081 w 570592"/>
              <a:gd name="connsiteY76" fmla="*/ 161259 h 606792"/>
              <a:gd name="connsiteX77" fmla="*/ 498541 w 570592"/>
              <a:gd name="connsiteY77" fmla="*/ 133293 h 606792"/>
              <a:gd name="connsiteX78" fmla="*/ 510845 w 570592"/>
              <a:gd name="connsiteY78" fmla="*/ 130052 h 606792"/>
              <a:gd name="connsiteX79" fmla="*/ 59770 w 570592"/>
              <a:gd name="connsiteY79" fmla="*/ 129981 h 606792"/>
              <a:gd name="connsiteX80" fmla="*/ 72070 w 570592"/>
              <a:gd name="connsiteY80" fmla="*/ 133297 h 606792"/>
              <a:gd name="connsiteX81" fmla="*/ 120440 w 570592"/>
              <a:gd name="connsiteY81" fmla="*/ 161262 h 606792"/>
              <a:gd name="connsiteX82" fmla="*/ 132061 w 570592"/>
              <a:gd name="connsiteY82" fmla="*/ 176261 h 606792"/>
              <a:gd name="connsiteX83" fmla="*/ 129571 w 570592"/>
              <a:gd name="connsiteY83" fmla="*/ 195030 h 606792"/>
              <a:gd name="connsiteX84" fmla="*/ 108064 w 570592"/>
              <a:gd name="connsiteY84" fmla="*/ 207391 h 606792"/>
              <a:gd name="connsiteX85" fmla="*/ 95689 w 570592"/>
              <a:gd name="connsiteY85" fmla="*/ 204075 h 606792"/>
              <a:gd name="connsiteX86" fmla="*/ 47319 w 570592"/>
              <a:gd name="connsiteY86" fmla="*/ 176186 h 606792"/>
              <a:gd name="connsiteX87" fmla="*/ 38263 w 570592"/>
              <a:gd name="connsiteY87" fmla="*/ 142418 h 606792"/>
              <a:gd name="connsiteX88" fmla="*/ 59770 w 570592"/>
              <a:gd name="connsiteY88" fmla="*/ 129981 h 606792"/>
              <a:gd name="connsiteX89" fmla="*/ 285293 w 570592"/>
              <a:gd name="connsiteY89" fmla="*/ 111493 h 606792"/>
              <a:gd name="connsiteX90" fmla="*/ 458957 w 570592"/>
              <a:gd name="connsiteY90" fmla="*/ 284882 h 606792"/>
              <a:gd name="connsiteX91" fmla="*/ 365899 w 570592"/>
              <a:gd name="connsiteY91" fmla="*/ 437623 h 606792"/>
              <a:gd name="connsiteX92" fmla="*/ 365899 w 570592"/>
              <a:gd name="connsiteY92" fmla="*/ 526390 h 606792"/>
              <a:gd name="connsiteX93" fmla="*/ 328313 w 570592"/>
              <a:gd name="connsiteY93" fmla="*/ 569266 h 606792"/>
              <a:gd name="connsiteX94" fmla="*/ 285293 w 570592"/>
              <a:gd name="connsiteY94" fmla="*/ 606792 h 606792"/>
              <a:gd name="connsiteX95" fmla="*/ 242349 w 570592"/>
              <a:gd name="connsiteY95" fmla="*/ 569266 h 606792"/>
              <a:gd name="connsiteX96" fmla="*/ 204688 w 570592"/>
              <a:gd name="connsiteY96" fmla="*/ 526314 h 606792"/>
              <a:gd name="connsiteX97" fmla="*/ 204688 w 570592"/>
              <a:gd name="connsiteY97" fmla="*/ 437623 h 606792"/>
              <a:gd name="connsiteX98" fmla="*/ 111705 w 570592"/>
              <a:gd name="connsiteY98" fmla="*/ 284882 h 606792"/>
              <a:gd name="connsiteX99" fmla="*/ 285293 w 570592"/>
              <a:gd name="connsiteY99" fmla="*/ 111493 h 606792"/>
              <a:gd name="connsiteX100" fmla="*/ 415515 w 570592"/>
              <a:gd name="connsiteY100" fmla="*/ 34859 h 606792"/>
              <a:gd name="connsiteX101" fmla="*/ 427892 w 570592"/>
              <a:gd name="connsiteY101" fmla="*/ 38099 h 606792"/>
              <a:gd name="connsiteX102" fmla="*/ 439439 w 570592"/>
              <a:gd name="connsiteY102" fmla="*/ 53171 h 606792"/>
              <a:gd name="connsiteX103" fmla="*/ 436949 w 570592"/>
              <a:gd name="connsiteY103" fmla="*/ 71859 h 606792"/>
              <a:gd name="connsiteX104" fmla="*/ 409024 w 570592"/>
              <a:gd name="connsiteY104" fmla="*/ 120163 h 606792"/>
              <a:gd name="connsiteX105" fmla="*/ 387590 w 570592"/>
              <a:gd name="connsiteY105" fmla="*/ 132522 h 606792"/>
              <a:gd name="connsiteX106" fmla="*/ 375213 w 570592"/>
              <a:gd name="connsiteY106" fmla="*/ 129206 h 606792"/>
              <a:gd name="connsiteX107" fmla="*/ 363666 w 570592"/>
              <a:gd name="connsiteY107" fmla="*/ 114210 h 606792"/>
              <a:gd name="connsiteX108" fmla="*/ 366156 w 570592"/>
              <a:gd name="connsiteY108" fmla="*/ 95446 h 606792"/>
              <a:gd name="connsiteX109" fmla="*/ 394081 w 570592"/>
              <a:gd name="connsiteY109" fmla="*/ 47142 h 606792"/>
              <a:gd name="connsiteX110" fmla="*/ 415515 w 570592"/>
              <a:gd name="connsiteY110" fmla="*/ 34859 h 606792"/>
              <a:gd name="connsiteX111" fmla="*/ 155005 w 570592"/>
              <a:gd name="connsiteY111" fmla="*/ 34789 h 606792"/>
              <a:gd name="connsiteX112" fmla="*/ 176517 w 570592"/>
              <a:gd name="connsiteY112" fmla="*/ 47148 h 606792"/>
              <a:gd name="connsiteX113" fmla="*/ 204370 w 570592"/>
              <a:gd name="connsiteY113" fmla="*/ 95376 h 606792"/>
              <a:gd name="connsiteX114" fmla="*/ 206860 w 570592"/>
              <a:gd name="connsiteY114" fmla="*/ 114140 h 606792"/>
              <a:gd name="connsiteX115" fmla="*/ 195236 w 570592"/>
              <a:gd name="connsiteY115" fmla="*/ 129136 h 606792"/>
              <a:gd name="connsiteX116" fmla="*/ 182933 w 570592"/>
              <a:gd name="connsiteY116" fmla="*/ 132452 h 606792"/>
              <a:gd name="connsiteX117" fmla="*/ 161421 w 570592"/>
              <a:gd name="connsiteY117" fmla="*/ 120093 h 606792"/>
              <a:gd name="connsiteX118" fmla="*/ 133568 w 570592"/>
              <a:gd name="connsiteY118" fmla="*/ 71865 h 606792"/>
              <a:gd name="connsiteX119" fmla="*/ 131078 w 570592"/>
              <a:gd name="connsiteY119" fmla="*/ 53176 h 606792"/>
              <a:gd name="connsiteX120" fmla="*/ 142626 w 570592"/>
              <a:gd name="connsiteY120" fmla="*/ 38180 h 606792"/>
              <a:gd name="connsiteX121" fmla="*/ 155005 w 570592"/>
              <a:gd name="connsiteY121" fmla="*/ 34789 h 606792"/>
              <a:gd name="connsiteX122" fmla="*/ 285297 w 570592"/>
              <a:gd name="connsiteY122" fmla="*/ 0 h 606792"/>
              <a:gd name="connsiteX123" fmla="*/ 310065 w 570592"/>
              <a:gd name="connsiteY123" fmla="*/ 24721 h 606792"/>
              <a:gd name="connsiteX124" fmla="*/ 310065 w 570592"/>
              <a:gd name="connsiteY124" fmla="*/ 80492 h 606792"/>
              <a:gd name="connsiteX125" fmla="*/ 285297 w 570592"/>
              <a:gd name="connsiteY125" fmla="*/ 105213 h 606792"/>
              <a:gd name="connsiteX126" fmla="*/ 260528 w 570592"/>
              <a:gd name="connsiteY126" fmla="*/ 80492 h 606792"/>
              <a:gd name="connsiteX127" fmla="*/ 260528 w 570592"/>
              <a:gd name="connsiteY127" fmla="*/ 24721 h 606792"/>
              <a:gd name="connsiteX128" fmla="*/ 285297 w 570592"/>
              <a:gd name="connsiteY128" fmla="*/ 0 h 6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70592" h="606792">
                <a:moveTo>
                  <a:pt x="254274" y="495344"/>
                </a:moveTo>
                <a:lnTo>
                  <a:pt x="254274" y="520211"/>
                </a:lnTo>
                <a:lnTo>
                  <a:pt x="316388" y="520211"/>
                </a:lnTo>
                <a:lnTo>
                  <a:pt x="316388" y="495344"/>
                </a:lnTo>
                <a:close/>
                <a:moveTo>
                  <a:pt x="462463" y="362283"/>
                </a:moveTo>
                <a:cubicBezTo>
                  <a:pt x="466841" y="362283"/>
                  <a:pt x="471068" y="363413"/>
                  <a:pt x="474842" y="365597"/>
                </a:cubicBezTo>
                <a:lnTo>
                  <a:pt x="523225" y="393462"/>
                </a:lnTo>
                <a:cubicBezTo>
                  <a:pt x="528961" y="396775"/>
                  <a:pt x="533112" y="402122"/>
                  <a:pt x="534773" y="408449"/>
                </a:cubicBezTo>
                <a:cubicBezTo>
                  <a:pt x="536509" y="414850"/>
                  <a:pt x="535603" y="421553"/>
                  <a:pt x="532282" y="427201"/>
                </a:cubicBezTo>
                <a:cubicBezTo>
                  <a:pt x="527904" y="434883"/>
                  <a:pt x="519677" y="439552"/>
                  <a:pt x="510846" y="439552"/>
                </a:cubicBezTo>
                <a:cubicBezTo>
                  <a:pt x="506543" y="439552"/>
                  <a:pt x="502241" y="438422"/>
                  <a:pt x="498467" y="436238"/>
                </a:cubicBezTo>
                <a:lnTo>
                  <a:pt x="450084" y="408373"/>
                </a:lnTo>
                <a:cubicBezTo>
                  <a:pt x="444348" y="405060"/>
                  <a:pt x="440272" y="399788"/>
                  <a:pt x="438536" y="393386"/>
                </a:cubicBezTo>
                <a:cubicBezTo>
                  <a:pt x="436800" y="386985"/>
                  <a:pt x="437706" y="380358"/>
                  <a:pt x="441027" y="374634"/>
                </a:cubicBezTo>
                <a:cubicBezTo>
                  <a:pt x="445405" y="367028"/>
                  <a:pt x="453632" y="362283"/>
                  <a:pt x="462463" y="362283"/>
                </a:cubicBezTo>
                <a:close/>
                <a:moveTo>
                  <a:pt x="107993" y="362283"/>
                </a:moveTo>
                <a:cubicBezTo>
                  <a:pt x="116822" y="362283"/>
                  <a:pt x="125048" y="367028"/>
                  <a:pt x="129500" y="374634"/>
                </a:cubicBezTo>
                <a:cubicBezTo>
                  <a:pt x="132821" y="380358"/>
                  <a:pt x="133651" y="387060"/>
                  <a:pt x="131991" y="393386"/>
                </a:cubicBezTo>
                <a:cubicBezTo>
                  <a:pt x="130255" y="399788"/>
                  <a:pt x="126180" y="405135"/>
                  <a:pt x="120445" y="408449"/>
                </a:cubicBezTo>
                <a:lnTo>
                  <a:pt x="72147" y="436238"/>
                </a:lnTo>
                <a:cubicBezTo>
                  <a:pt x="68374" y="438422"/>
                  <a:pt x="64073" y="439552"/>
                  <a:pt x="59696" y="439552"/>
                </a:cubicBezTo>
                <a:cubicBezTo>
                  <a:pt x="50942" y="439552"/>
                  <a:pt x="42716" y="434883"/>
                  <a:pt x="38264" y="427201"/>
                </a:cubicBezTo>
                <a:cubicBezTo>
                  <a:pt x="31472" y="415453"/>
                  <a:pt x="35472" y="400315"/>
                  <a:pt x="47320" y="393462"/>
                </a:cubicBezTo>
                <a:lnTo>
                  <a:pt x="95617" y="365672"/>
                </a:lnTo>
                <a:cubicBezTo>
                  <a:pt x="99390" y="363488"/>
                  <a:pt x="103692" y="362283"/>
                  <a:pt x="107993" y="362283"/>
                </a:cubicBezTo>
                <a:close/>
                <a:moveTo>
                  <a:pt x="489992" y="260034"/>
                </a:moveTo>
                <a:lnTo>
                  <a:pt x="545838" y="260034"/>
                </a:lnTo>
                <a:cubicBezTo>
                  <a:pt x="559498" y="260034"/>
                  <a:pt x="570592" y="271193"/>
                  <a:pt x="570592" y="284840"/>
                </a:cubicBezTo>
                <a:cubicBezTo>
                  <a:pt x="570592" y="298487"/>
                  <a:pt x="559498" y="309571"/>
                  <a:pt x="545838" y="309571"/>
                </a:cubicBezTo>
                <a:lnTo>
                  <a:pt x="489992" y="309571"/>
                </a:lnTo>
                <a:cubicBezTo>
                  <a:pt x="476332" y="309571"/>
                  <a:pt x="465238" y="298487"/>
                  <a:pt x="465238" y="284840"/>
                </a:cubicBezTo>
                <a:cubicBezTo>
                  <a:pt x="465238" y="271193"/>
                  <a:pt x="476332" y="260034"/>
                  <a:pt x="489992" y="260034"/>
                </a:cubicBezTo>
                <a:close/>
                <a:moveTo>
                  <a:pt x="24829" y="260034"/>
                </a:moveTo>
                <a:lnTo>
                  <a:pt x="80600" y="260034"/>
                </a:lnTo>
                <a:cubicBezTo>
                  <a:pt x="94260" y="260034"/>
                  <a:pt x="105354" y="271193"/>
                  <a:pt x="105354" y="284840"/>
                </a:cubicBezTo>
                <a:cubicBezTo>
                  <a:pt x="105354" y="298412"/>
                  <a:pt x="94260" y="309571"/>
                  <a:pt x="80600" y="309571"/>
                </a:cubicBezTo>
                <a:lnTo>
                  <a:pt x="24829" y="309571"/>
                </a:lnTo>
                <a:cubicBezTo>
                  <a:pt x="11169" y="309571"/>
                  <a:pt x="0" y="298487"/>
                  <a:pt x="0" y="284840"/>
                </a:cubicBezTo>
                <a:cubicBezTo>
                  <a:pt x="0" y="271193"/>
                  <a:pt x="11169" y="260034"/>
                  <a:pt x="24829" y="260034"/>
                </a:cubicBezTo>
                <a:close/>
                <a:moveTo>
                  <a:pt x="285185" y="185305"/>
                </a:moveTo>
                <a:lnTo>
                  <a:pt x="325864" y="185305"/>
                </a:lnTo>
                <a:cubicBezTo>
                  <a:pt x="330996" y="185305"/>
                  <a:pt x="333713" y="189224"/>
                  <a:pt x="331902" y="193972"/>
                </a:cubicBezTo>
                <a:lnTo>
                  <a:pt x="308506" y="257959"/>
                </a:lnTo>
                <a:cubicBezTo>
                  <a:pt x="306770" y="262782"/>
                  <a:pt x="309487" y="266626"/>
                  <a:pt x="314543" y="266626"/>
                </a:cubicBezTo>
                <a:lnTo>
                  <a:pt x="328959" y="266626"/>
                </a:lnTo>
                <a:cubicBezTo>
                  <a:pt x="334091" y="266626"/>
                  <a:pt x="335751" y="269942"/>
                  <a:pt x="332657" y="274012"/>
                </a:cubicBezTo>
                <a:lnTo>
                  <a:pt x="253487" y="378395"/>
                </a:lnTo>
                <a:cubicBezTo>
                  <a:pt x="250392" y="382465"/>
                  <a:pt x="248430" y="381636"/>
                  <a:pt x="249109" y="376586"/>
                </a:cubicBezTo>
                <a:lnTo>
                  <a:pt x="257336" y="313580"/>
                </a:lnTo>
                <a:cubicBezTo>
                  <a:pt x="258015" y="308530"/>
                  <a:pt x="254392" y="304385"/>
                  <a:pt x="249260" y="304385"/>
                </a:cubicBezTo>
                <a:lnTo>
                  <a:pt x="241562" y="304385"/>
                </a:lnTo>
                <a:cubicBezTo>
                  <a:pt x="236430" y="304385"/>
                  <a:pt x="233713" y="300541"/>
                  <a:pt x="235524" y="295718"/>
                </a:cubicBezTo>
                <a:lnTo>
                  <a:pt x="272732" y="193972"/>
                </a:lnTo>
                <a:cubicBezTo>
                  <a:pt x="274543" y="189224"/>
                  <a:pt x="280053" y="185305"/>
                  <a:pt x="285185" y="185305"/>
                </a:cubicBezTo>
                <a:close/>
                <a:moveTo>
                  <a:pt x="285293" y="160925"/>
                </a:moveTo>
                <a:cubicBezTo>
                  <a:pt x="216915" y="160925"/>
                  <a:pt x="161215" y="216536"/>
                  <a:pt x="161215" y="284882"/>
                </a:cubicBezTo>
                <a:cubicBezTo>
                  <a:pt x="161215" y="331601"/>
                  <a:pt x="187706" y="373874"/>
                  <a:pt x="230273" y="395199"/>
                </a:cubicBezTo>
                <a:lnTo>
                  <a:pt x="250877" y="405447"/>
                </a:lnTo>
                <a:lnTo>
                  <a:pt x="254274" y="407105"/>
                </a:lnTo>
                <a:lnTo>
                  <a:pt x="254274" y="410948"/>
                </a:lnTo>
                <a:lnTo>
                  <a:pt x="254274" y="445912"/>
                </a:lnTo>
                <a:lnTo>
                  <a:pt x="316388" y="445912"/>
                </a:lnTo>
                <a:lnTo>
                  <a:pt x="316388" y="410948"/>
                </a:lnTo>
                <a:lnTo>
                  <a:pt x="316388" y="407105"/>
                </a:lnTo>
                <a:lnTo>
                  <a:pt x="319785" y="405447"/>
                </a:lnTo>
                <a:lnTo>
                  <a:pt x="340313" y="395199"/>
                </a:lnTo>
                <a:cubicBezTo>
                  <a:pt x="382956" y="373874"/>
                  <a:pt x="409371" y="331601"/>
                  <a:pt x="409371" y="284882"/>
                </a:cubicBezTo>
                <a:cubicBezTo>
                  <a:pt x="409371" y="216536"/>
                  <a:pt x="353747" y="160925"/>
                  <a:pt x="285293" y="160925"/>
                </a:cubicBezTo>
                <a:close/>
                <a:moveTo>
                  <a:pt x="510845" y="130052"/>
                </a:moveTo>
                <a:cubicBezTo>
                  <a:pt x="519752" y="130052"/>
                  <a:pt x="527979" y="134801"/>
                  <a:pt x="532282" y="142414"/>
                </a:cubicBezTo>
                <a:cubicBezTo>
                  <a:pt x="535603" y="148143"/>
                  <a:pt x="536509" y="154777"/>
                  <a:pt x="534773" y="161184"/>
                </a:cubicBezTo>
                <a:cubicBezTo>
                  <a:pt x="533112" y="167516"/>
                  <a:pt x="528961" y="172868"/>
                  <a:pt x="523224" y="176185"/>
                </a:cubicBezTo>
                <a:lnTo>
                  <a:pt x="474839" y="204075"/>
                </a:lnTo>
                <a:cubicBezTo>
                  <a:pt x="471065" y="206261"/>
                  <a:pt x="466762" y="207392"/>
                  <a:pt x="462460" y="207392"/>
                </a:cubicBezTo>
                <a:cubicBezTo>
                  <a:pt x="453628" y="207392"/>
                  <a:pt x="445401" y="202643"/>
                  <a:pt x="441098" y="195030"/>
                </a:cubicBezTo>
                <a:cubicBezTo>
                  <a:pt x="437777" y="189301"/>
                  <a:pt x="436871" y="182667"/>
                  <a:pt x="438532" y="176260"/>
                </a:cubicBezTo>
                <a:cubicBezTo>
                  <a:pt x="440268" y="169853"/>
                  <a:pt x="444419" y="164501"/>
                  <a:pt x="450081" y="161259"/>
                </a:cubicBezTo>
                <a:lnTo>
                  <a:pt x="498541" y="133293"/>
                </a:lnTo>
                <a:cubicBezTo>
                  <a:pt x="502315" y="131183"/>
                  <a:pt x="506542" y="130052"/>
                  <a:pt x="510845" y="130052"/>
                </a:cubicBezTo>
                <a:close/>
                <a:moveTo>
                  <a:pt x="59770" y="129981"/>
                </a:moveTo>
                <a:cubicBezTo>
                  <a:pt x="64071" y="129981"/>
                  <a:pt x="68297" y="131187"/>
                  <a:pt x="72070" y="133297"/>
                </a:cubicBezTo>
                <a:lnTo>
                  <a:pt x="120440" y="161262"/>
                </a:lnTo>
                <a:cubicBezTo>
                  <a:pt x="126175" y="164578"/>
                  <a:pt x="130325" y="169854"/>
                  <a:pt x="132061" y="176261"/>
                </a:cubicBezTo>
                <a:cubicBezTo>
                  <a:pt x="133721" y="182668"/>
                  <a:pt x="132891" y="189301"/>
                  <a:pt x="129571" y="195030"/>
                </a:cubicBezTo>
                <a:cubicBezTo>
                  <a:pt x="125119" y="202642"/>
                  <a:pt x="116893" y="207391"/>
                  <a:pt x="108064" y="207391"/>
                </a:cubicBezTo>
                <a:cubicBezTo>
                  <a:pt x="103763" y="207391"/>
                  <a:pt x="99462" y="206260"/>
                  <a:pt x="95689" y="204075"/>
                </a:cubicBezTo>
                <a:lnTo>
                  <a:pt x="47319" y="176186"/>
                </a:lnTo>
                <a:cubicBezTo>
                  <a:pt x="35547" y="169327"/>
                  <a:pt x="31472" y="154176"/>
                  <a:pt x="38263" y="142418"/>
                </a:cubicBezTo>
                <a:cubicBezTo>
                  <a:pt x="42640" y="134730"/>
                  <a:pt x="50865" y="129981"/>
                  <a:pt x="59770" y="129981"/>
                </a:cubicBezTo>
                <a:close/>
                <a:moveTo>
                  <a:pt x="285293" y="111493"/>
                </a:moveTo>
                <a:cubicBezTo>
                  <a:pt x="381069" y="111493"/>
                  <a:pt x="458957" y="189258"/>
                  <a:pt x="458957" y="284882"/>
                </a:cubicBezTo>
                <a:cubicBezTo>
                  <a:pt x="458957" y="349233"/>
                  <a:pt x="423409" y="407406"/>
                  <a:pt x="365899" y="437623"/>
                </a:cubicBezTo>
                <a:lnTo>
                  <a:pt x="365899" y="526390"/>
                </a:lnTo>
                <a:cubicBezTo>
                  <a:pt x="365899" y="548242"/>
                  <a:pt x="349521" y="566478"/>
                  <a:pt x="328313" y="569266"/>
                </a:cubicBezTo>
                <a:cubicBezTo>
                  <a:pt x="325445" y="590440"/>
                  <a:pt x="307256" y="606792"/>
                  <a:pt x="285293" y="606792"/>
                </a:cubicBezTo>
                <a:cubicBezTo>
                  <a:pt x="263331" y="606792"/>
                  <a:pt x="245142" y="590440"/>
                  <a:pt x="242349" y="569266"/>
                </a:cubicBezTo>
                <a:cubicBezTo>
                  <a:pt x="221141" y="566478"/>
                  <a:pt x="204688" y="548242"/>
                  <a:pt x="204688" y="526314"/>
                </a:cubicBezTo>
                <a:lnTo>
                  <a:pt x="204688" y="437623"/>
                </a:lnTo>
                <a:cubicBezTo>
                  <a:pt x="147253" y="407406"/>
                  <a:pt x="111705" y="349233"/>
                  <a:pt x="111705" y="284882"/>
                </a:cubicBezTo>
                <a:cubicBezTo>
                  <a:pt x="111705" y="189258"/>
                  <a:pt x="189593" y="111493"/>
                  <a:pt x="285293" y="111493"/>
                </a:cubicBezTo>
                <a:close/>
                <a:moveTo>
                  <a:pt x="415515" y="34859"/>
                </a:moveTo>
                <a:cubicBezTo>
                  <a:pt x="419817" y="34859"/>
                  <a:pt x="424118" y="35989"/>
                  <a:pt x="427892" y="38099"/>
                </a:cubicBezTo>
                <a:cubicBezTo>
                  <a:pt x="433628" y="41415"/>
                  <a:pt x="437703" y="46765"/>
                  <a:pt x="439439" y="53171"/>
                </a:cubicBezTo>
                <a:cubicBezTo>
                  <a:pt x="441175" y="59576"/>
                  <a:pt x="440269" y="66208"/>
                  <a:pt x="436949" y="71859"/>
                </a:cubicBezTo>
                <a:lnTo>
                  <a:pt x="409024" y="120163"/>
                </a:lnTo>
                <a:cubicBezTo>
                  <a:pt x="404647" y="127774"/>
                  <a:pt x="396420" y="132522"/>
                  <a:pt x="387590" y="132522"/>
                </a:cubicBezTo>
                <a:cubicBezTo>
                  <a:pt x="383213" y="132522"/>
                  <a:pt x="378987" y="131392"/>
                  <a:pt x="375213" y="129206"/>
                </a:cubicBezTo>
                <a:cubicBezTo>
                  <a:pt x="369477" y="125966"/>
                  <a:pt x="365402" y="120616"/>
                  <a:pt x="363666" y="114210"/>
                </a:cubicBezTo>
                <a:cubicBezTo>
                  <a:pt x="361930" y="107805"/>
                  <a:pt x="362836" y="101173"/>
                  <a:pt x="366156" y="95446"/>
                </a:cubicBezTo>
                <a:lnTo>
                  <a:pt x="394081" y="47142"/>
                </a:lnTo>
                <a:cubicBezTo>
                  <a:pt x="398458" y="39607"/>
                  <a:pt x="406685" y="34859"/>
                  <a:pt x="415515" y="34859"/>
                </a:cubicBezTo>
                <a:close/>
                <a:moveTo>
                  <a:pt x="155005" y="34789"/>
                </a:moveTo>
                <a:cubicBezTo>
                  <a:pt x="163761" y="34789"/>
                  <a:pt x="171988" y="39537"/>
                  <a:pt x="176517" y="47148"/>
                </a:cubicBezTo>
                <a:lnTo>
                  <a:pt x="204370" y="95376"/>
                </a:lnTo>
                <a:cubicBezTo>
                  <a:pt x="207691" y="101103"/>
                  <a:pt x="208521" y="107735"/>
                  <a:pt x="206860" y="114140"/>
                </a:cubicBezTo>
                <a:cubicBezTo>
                  <a:pt x="205124" y="120546"/>
                  <a:pt x="201048" y="125821"/>
                  <a:pt x="195236" y="129136"/>
                </a:cubicBezTo>
                <a:cubicBezTo>
                  <a:pt x="191538" y="131322"/>
                  <a:pt x="187235" y="132452"/>
                  <a:pt x="182933" y="132452"/>
                </a:cubicBezTo>
                <a:cubicBezTo>
                  <a:pt x="174102" y="132452"/>
                  <a:pt x="165874" y="127704"/>
                  <a:pt x="161421" y="120093"/>
                </a:cubicBezTo>
                <a:lnTo>
                  <a:pt x="133568" y="71865"/>
                </a:lnTo>
                <a:cubicBezTo>
                  <a:pt x="130247" y="66213"/>
                  <a:pt x="129417" y="59506"/>
                  <a:pt x="131078" y="53176"/>
                </a:cubicBezTo>
                <a:cubicBezTo>
                  <a:pt x="132814" y="46771"/>
                  <a:pt x="136890" y="41420"/>
                  <a:pt x="142626" y="38180"/>
                </a:cubicBezTo>
                <a:cubicBezTo>
                  <a:pt x="146400" y="35995"/>
                  <a:pt x="150627" y="34789"/>
                  <a:pt x="155005" y="34789"/>
                </a:cubicBezTo>
                <a:close/>
                <a:moveTo>
                  <a:pt x="285297" y="0"/>
                </a:moveTo>
                <a:cubicBezTo>
                  <a:pt x="298964" y="0"/>
                  <a:pt x="310065" y="11079"/>
                  <a:pt x="310065" y="24721"/>
                </a:cubicBezTo>
                <a:lnTo>
                  <a:pt x="310065" y="80492"/>
                </a:lnTo>
                <a:cubicBezTo>
                  <a:pt x="310065" y="94134"/>
                  <a:pt x="298964" y="105213"/>
                  <a:pt x="285297" y="105213"/>
                </a:cubicBezTo>
                <a:cubicBezTo>
                  <a:pt x="271629" y="105213"/>
                  <a:pt x="260528" y="94134"/>
                  <a:pt x="260528" y="80492"/>
                </a:cubicBezTo>
                <a:lnTo>
                  <a:pt x="260528" y="24721"/>
                </a:lnTo>
                <a:cubicBezTo>
                  <a:pt x="260528" y="11079"/>
                  <a:pt x="271629" y="0"/>
                  <a:pt x="2852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" name="statistics_87578">
            <a:extLst>
              <a:ext uri="{FF2B5EF4-FFF2-40B4-BE49-F238E27FC236}">
                <a16:creationId xmlns:a16="http://schemas.microsoft.com/office/drawing/2014/main" id="{F70FE8C5-6CBE-47FB-9426-2EB454CD0B46}"/>
              </a:ext>
            </a:extLst>
          </p:cNvPr>
          <p:cNvSpPr>
            <a:spLocks noChangeAspect="1"/>
          </p:cNvSpPr>
          <p:nvPr/>
        </p:nvSpPr>
        <p:spPr bwMode="auto">
          <a:xfrm>
            <a:off x="2419432" y="1706436"/>
            <a:ext cx="544559" cy="545067"/>
          </a:xfrm>
          <a:custGeom>
            <a:avLst/>
            <a:gdLst>
              <a:gd name="connsiteX0" fmla="*/ 30698 w 606862"/>
              <a:gd name="connsiteY0" fmla="*/ 546106 h 607427"/>
              <a:gd name="connsiteX1" fmla="*/ 576164 w 606862"/>
              <a:gd name="connsiteY1" fmla="*/ 546106 h 607427"/>
              <a:gd name="connsiteX2" fmla="*/ 606862 w 606862"/>
              <a:gd name="connsiteY2" fmla="*/ 576767 h 607427"/>
              <a:gd name="connsiteX3" fmla="*/ 576164 w 606862"/>
              <a:gd name="connsiteY3" fmla="*/ 607427 h 607427"/>
              <a:gd name="connsiteX4" fmla="*/ 30698 w 606862"/>
              <a:gd name="connsiteY4" fmla="*/ 607427 h 607427"/>
              <a:gd name="connsiteX5" fmla="*/ 0 w 606862"/>
              <a:gd name="connsiteY5" fmla="*/ 576767 h 607427"/>
              <a:gd name="connsiteX6" fmla="*/ 30698 w 606862"/>
              <a:gd name="connsiteY6" fmla="*/ 546106 h 607427"/>
              <a:gd name="connsiteX7" fmla="*/ 198504 w 606862"/>
              <a:gd name="connsiteY7" fmla="*/ 351416 h 607427"/>
              <a:gd name="connsiteX8" fmla="*/ 270873 w 606862"/>
              <a:gd name="connsiteY8" fmla="*/ 351416 h 607427"/>
              <a:gd name="connsiteX9" fmla="*/ 283319 w 606862"/>
              <a:gd name="connsiteY9" fmla="*/ 363842 h 607427"/>
              <a:gd name="connsiteX10" fmla="*/ 283319 w 606862"/>
              <a:gd name="connsiteY10" fmla="*/ 492893 h 607427"/>
              <a:gd name="connsiteX11" fmla="*/ 270873 w 606862"/>
              <a:gd name="connsiteY11" fmla="*/ 505319 h 607427"/>
              <a:gd name="connsiteX12" fmla="*/ 198504 w 606862"/>
              <a:gd name="connsiteY12" fmla="*/ 505319 h 607427"/>
              <a:gd name="connsiteX13" fmla="*/ 186151 w 606862"/>
              <a:gd name="connsiteY13" fmla="*/ 492893 h 607427"/>
              <a:gd name="connsiteX14" fmla="*/ 186151 w 606862"/>
              <a:gd name="connsiteY14" fmla="*/ 363842 h 607427"/>
              <a:gd name="connsiteX15" fmla="*/ 198504 w 606862"/>
              <a:gd name="connsiteY15" fmla="*/ 351416 h 607427"/>
              <a:gd name="connsiteX16" fmla="*/ 61066 w 606862"/>
              <a:gd name="connsiteY16" fmla="*/ 296728 h 607427"/>
              <a:gd name="connsiteX17" fmla="*/ 133435 w 606862"/>
              <a:gd name="connsiteY17" fmla="*/ 296728 h 607427"/>
              <a:gd name="connsiteX18" fmla="*/ 145788 w 606862"/>
              <a:gd name="connsiteY18" fmla="*/ 309155 h 607427"/>
              <a:gd name="connsiteX19" fmla="*/ 145788 w 606862"/>
              <a:gd name="connsiteY19" fmla="*/ 492892 h 607427"/>
              <a:gd name="connsiteX20" fmla="*/ 133435 w 606862"/>
              <a:gd name="connsiteY20" fmla="*/ 505319 h 607427"/>
              <a:gd name="connsiteX21" fmla="*/ 61066 w 606862"/>
              <a:gd name="connsiteY21" fmla="*/ 505319 h 607427"/>
              <a:gd name="connsiteX22" fmla="*/ 48620 w 606862"/>
              <a:gd name="connsiteY22" fmla="*/ 492892 h 607427"/>
              <a:gd name="connsiteX23" fmla="*/ 48620 w 606862"/>
              <a:gd name="connsiteY23" fmla="*/ 309155 h 607427"/>
              <a:gd name="connsiteX24" fmla="*/ 61066 w 606862"/>
              <a:gd name="connsiteY24" fmla="*/ 296728 h 607427"/>
              <a:gd name="connsiteX25" fmla="*/ 336059 w 606862"/>
              <a:gd name="connsiteY25" fmla="*/ 197654 h 607427"/>
              <a:gd name="connsiteX26" fmla="*/ 408428 w 606862"/>
              <a:gd name="connsiteY26" fmla="*/ 197654 h 607427"/>
              <a:gd name="connsiteX27" fmla="*/ 420781 w 606862"/>
              <a:gd name="connsiteY27" fmla="*/ 210078 h 607427"/>
              <a:gd name="connsiteX28" fmla="*/ 420781 w 606862"/>
              <a:gd name="connsiteY28" fmla="*/ 492895 h 607427"/>
              <a:gd name="connsiteX29" fmla="*/ 408428 w 606862"/>
              <a:gd name="connsiteY29" fmla="*/ 505319 h 607427"/>
              <a:gd name="connsiteX30" fmla="*/ 336059 w 606862"/>
              <a:gd name="connsiteY30" fmla="*/ 505319 h 607427"/>
              <a:gd name="connsiteX31" fmla="*/ 323613 w 606862"/>
              <a:gd name="connsiteY31" fmla="*/ 492895 h 607427"/>
              <a:gd name="connsiteX32" fmla="*/ 323613 w 606862"/>
              <a:gd name="connsiteY32" fmla="*/ 210078 h 607427"/>
              <a:gd name="connsiteX33" fmla="*/ 336059 w 606862"/>
              <a:gd name="connsiteY33" fmla="*/ 197654 h 607427"/>
              <a:gd name="connsiteX34" fmla="*/ 473498 w 606862"/>
              <a:gd name="connsiteY34" fmla="*/ 88277 h 607427"/>
              <a:gd name="connsiteX35" fmla="*/ 545960 w 606862"/>
              <a:gd name="connsiteY35" fmla="*/ 88277 h 607427"/>
              <a:gd name="connsiteX36" fmla="*/ 558313 w 606862"/>
              <a:gd name="connsiteY36" fmla="*/ 100703 h 607427"/>
              <a:gd name="connsiteX37" fmla="*/ 558313 w 606862"/>
              <a:gd name="connsiteY37" fmla="*/ 492893 h 607427"/>
              <a:gd name="connsiteX38" fmla="*/ 545960 w 606862"/>
              <a:gd name="connsiteY38" fmla="*/ 505319 h 607427"/>
              <a:gd name="connsiteX39" fmla="*/ 473498 w 606862"/>
              <a:gd name="connsiteY39" fmla="*/ 505319 h 607427"/>
              <a:gd name="connsiteX40" fmla="*/ 461145 w 606862"/>
              <a:gd name="connsiteY40" fmla="*/ 492893 h 607427"/>
              <a:gd name="connsiteX41" fmla="*/ 461145 w 606862"/>
              <a:gd name="connsiteY41" fmla="*/ 100703 h 607427"/>
              <a:gd name="connsiteX42" fmla="*/ 473498 w 606862"/>
              <a:gd name="connsiteY42" fmla="*/ 88277 h 607427"/>
              <a:gd name="connsiteX43" fmla="*/ 308658 w 606862"/>
              <a:gd name="connsiteY43" fmla="*/ 0 h 607427"/>
              <a:gd name="connsiteX44" fmla="*/ 465470 w 606862"/>
              <a:gd name="connsiteY44" fmla="*/ 276 h 607427"/>
              <a:gd name="connsiteX45" fmla="*/ 469158 w 606862"/>
              <a:gd name="connsiteY45" fmla="*/ 2577 h 607427"/>
              <a:gd name="connsiteX46" fmla="*/ 468697 w 606862"/>
              <a:gd name="connsiteY46" fmla="*/ 6903 h 607427"/>
              <a:gd name="connsiteX47" fmla="*/ 373282 w 606862"/>
              <a:gd name="connsiteY47" fmla="*/ 131166 h 607427"/>
              <a:gd name="connsiteX48" fmla="*/ 369318 w 606862"/>
              <a:gd name="connsiteY48" fmla="*/ 132455 h 607427"/>
              <a:gd name="connsiteX49" fmla="*/ 366644 w 606862"/>
              <a:gd name="connsiteY49" fmla="*/ 129141 h 607427"/>
              <a:gd name="connsiteX50" fmla="*/ 363141 w 606862"/>
              <a:gd name="connsiteY50" fmla="*/ 77411 h 607427"/>
              <a:gd name="connsiteX51" fmla="*/ 249197 w 606862"/>
              <a:gd name="connsiteY51" fmla="*/ 133467 h 607427"/>
              <a:gd name="connsiteX52" fmla="*/ 186786 w 606862"/>
              <a:gd name="connsiteY52" fmla="*/ 238308 h 607427"/>
              <a:gd name="connsiteX53" fmla="*/ 169178 w 606862"/>
              <a:gd name="connsiteY53" fmla="*/ 248249 h 607427"/>
              <a:gd name="connsiteX54" fmla="*/ 161434 w 606862"/>
              <a:gd name="connsiteY54" fmla="*/ 246776 h 607427"/>
              <a:gd name="connsiteX55" fmla="*/ 22875 w 606862"/>
              <a:gd name="connsiteY55" fmla="*/ 189708 h 607427"/>
              <a:gd name="connsiteX56" fmla="*/ 11813 w 606862"/>
              <a:gd name="connsiteY56" fmla="*/ 163014 h 607427"/>
              <a:gd name="connsiteX57" fmla="*/ 38547 w 606862"/>
              <a:gd name="connsiteY57" fmla="*/ 151969 h 607427"/>
              <a:gd name="connsiteX58" fmla="*/ 160696 w 606862"/>
              <a:gd name="connsiteY58" fmla="*/ 202226 h 607427"/>
              <a:gd name="connsiteX59" fmla="*/ 217116 w 606862"/>
              <a:gd name="connsiteY59" fmla="*/ 107326 h 607427"/>
              <a:gd name="connsiteX60" fmla="*/ 225689 w 606862"/>
              <a:gd name="connsiteY60" fmla="*/ 99410 h 607427"/>
              <a:gd name="connsiteX61" fmla="*/ 345072 w 606862"/>
              <a:gd name="connsiteY61" fmla="*/ 40777 h 607427"/>
              <a:gd name="connsiteX62" fmla="*/ 306169 w 606862"/>
              <a:gd name="connsiteY62" fmla="*/ 6443 h 607427"/>
              <a:gd name="connsiteX63" fmla="*/ 305155 w 606862"/>
              <a:gd name="connsiteY63" fmla="*/ 2393 h 607427"/>
              <a:gd name="connsiteX64" fmla="*/ 308658 w 606862"/>
              <a:gd name="connsiteY64" fmla="*/ 0 h 6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6862" h="607427">
                <a:moveTo>
                  <a:pt x="30698" y="546106"/>
                </a:moveTo>
                <a:lnTo>
                  <a:pt x="576164" y="546106"/>
                </a:lnTo>
                <a:cubicBezTo>
                  <a:pt x="593126" y="546106"/>
                  <a:pt x="606862" y="559825"/>
                  <a:pt x="606862" y="576767"/>
                </a:cubicBezTo>
                <a:cubicBezTo>
                  <a:pt x="606862" y="593708"/>
                  <a:pt x="593126" y="607427"/>
                  <a:pt x="576164" y="607427"/>
                </a:cubicBezTo>
                <a:lnTo>
                  <a:pt x="30698" y="607427"/>
                </a:lnTo>
                <a:cubicBezTo>
                  <a:pt x="13736" y="607427"/>
                  <a:pt x="0" y="593708"/>
                  <a:pt x="0" y="576767"/>
                </a:cubicBezTo>
                <a:cubicBezTo>
                  <a:pt x="0" y="559825"/>
                  <a:pt x="13736" y="546106"/>
                  <a:pt x="30698" y="546106"/>
                </a:cubicBezTo>
                <a:close/>
                <a:moveTo>
                  <a:pt x="198504" y="351416"/>
                </a:moveTo>
                <a:lnTo>
                  <a:pt x="270873" y="351416"/>
                </a:lnTo>
                <a:cubicBezTo>
                  <a:pt x="277788" y="351416"/>
                  <a:pt x="283319" y="357031"/>
                  <a:pt x="283319" y="363842"/>
                </a:cubicBezTo>
                <a:lnTo>
                  <a:pt x="283319" y="492893"/>
                </a:lnTo>
                <a:cubicBezTo>
                  <a:pt x="283319" y="499704"/>
                  <a:pt x="277788" y="505319"/>
                  <a:pt x="270873" y="505319"/>
                </a:cubicBezTo>
                <a:lnTo>
                  <a:pt x="198504" y="505319"/>
                </a:lnTo>
                <a:cubicBezTo>
                  <a:pt x="191682" y="505319"/>
                  <a:pt x="186151" y="499704"/>
                  <a:pt x="186151" y="492893"/>
                </a:cubicBezTo>
                <a:lnTo>
                  <a:pt x="186151" y="363842"/>
                </a:lnTo>
                <a:cubicBezTo>
                  <a:pt x="186151" y="357031"/>
                  <a:pt x="191682" y="351416"/>
                  <a:pt x="198504" y="351416"/>
                </a:cubicBezTo>
                <a:close/>
                <a:moveTo>
                  <a:pt x="61066" y="296728"/>
                </a:moveTo>
                <a:lnTo>
                  <a:pt x="133435" y="296728"/>
                </a:lnTo>
                <a:cubicBezTo>
                  <a:pt x="140257" y="296728"/>
                  <a:pt x="145788" y="302343"/>
                  <a:pt x="145788" y="309155"/>
                </a:cubicBezTo>
                <a:lnTo>
                  <a:pt x="145788" y="492892"/>
                </a:lnTo>
                <a:cubicBezTo>
                  <a:pt x="145788" y="499704"/>
                  <a:pt x="140257" y="505319"/>
                  <a:pt x="133435" y="505319"/>
                </a:cubicBezTo>
                <a:lnTo>
                  <a:pt x="61066" y="505319"/>
                </a:lnTo>
                <a:cubicBezTo>
                  <a:pt x="54244" y="505319"/>
                  <a:pt x="48620" y="499704"/>
                  <a:pt x="48620" y="492892"/>
                </a:cubicBezTo>
                <a:lnTo>
                  <a:pt x="48620" y="309155"/>
                </a:lnTo>
                <a:cubicBezTo>
                  <a:pt x="48620" y="302343"/>
                  <a:pt x="54244" y="296728"/>
                  <a:pt x="61066" y="296728"/>
                </a:cubicBezTo>
                <a:close/>
                <a:moveTo>
                  <a:pt x="336059" y="197654"/>
                </a:moveTo>
                <a:lnTo>
                  <a:pt x="408428" y="197654"/>
                </a:lnTo>
                <a:cubicBezTo>
                  <a:pt x="415250" y="197654"/>
                  <a:pt x="420781" y="203268"/>
                  <a:pt x="420781" y="210078"/>
                </a:cubicBezTo>
                <a:lnTo>
                  <a:pt x="420781" y="492895"/>
                </a:lnTo>
                <a:cubicBezTo>
                  <a:pt x="420781" y="499705"/>
                  <a:pt x="415250" y="505319"/>
                  <a:pt x="408428" y="505319"/>
                </a:cubicBezTo>
                <a:lnTo>
                  <a:pt x="336059" y="505319"/>
                </a:lnTo>
                <a:cubicBezTo>
                  <a:pt x="329237" y="505319"/>
                  <a:pt x="323613" y="499705"/>
                  <a:pt x="323613" y="492895"/>
                </a:cubicBezTo>
                <a:lnTo>
                  <a:pt x="323613" y="210078"/>
                </a:lnTo>
                <a:cubicBezTo>
                  <a:pt x="323613" y="203268"/>
                  <a:pt x="329237" y="197654"/>
                  <a:pt x="336059" y="197654"/>
                </a:cubicBezTo>
                <a:close/>
                <a:moveTo>
                  <a:pt x="473498" y="88277"/>
                </a:moveTo>
                <a:lnTo>
                  <a:pt x="545960" y="88277"/>
                </a:lnTo>
                <a:cubicBezTo>
                  <a:pt x="552782" y="88277"/>
                  <a:pt x="558313" y="93800"/>
                  <a:pt x="558313" y="100703"/>
                </a:cubicBezTo>
                <a:lnTo>
                  <a:pt x="558313" y="492893"/>
                </a:lnTo>
                <a:cubicBezTo>
                  <a:pt x="558313" y="499704"/>
                  <a:pt x="552782" y="505319"/>
                  <a:pt x="545960" y="505319"/>
                </a:cubicBezTo>
                <a:lnTo>
                  <a:pt x="473498" y="505319"/>
                </a:lnTo>
                <a:cubicBezTo>
                  <a:pt x="466676" y="505319"/>
                  <a:pt x="461145" y="499704"/>
                  <a:pt x="461145" y="492893"/>
                </a:cubicBezTo>
                <a:lnTo>
                  <a:pt x="461145" y="100703"/>
                </a:lnTo>
                <a:cubicBezTo>
                  <a:pt x="461145" y="93800"/>
                  <a:pt x="466676" y="88277"/>
                  <a:pt x="473498" y="88277"/>
                </a:cubicBezTo>
                <a:close/>
                <a:moveTo>
                  <a:pt x="308658" y="0"/>
                </a:moveTo>
                <a:lnTo>
                  <a:pt x="465470" y="276"/>
                </a:lnTo>
                <a:cubicBezTo>
                  <a:pt x="467037" y="276"/>
                  <a:pt x="468420" y="1197"/>
                  <a:pt x="469158" y="2577"/>
                </a:cubicBezTo>
                <a:cubicBezTo>
                  <a:pt x="469895" y="3958"/>
                  <a:pt x="469711" y="5615"/>
                  <a:pt x="468697" y="6903"/>
                </a:cubicBezTo>
                <a:lnTo>
                  <a:pt x="373282" y="131166"/>
                </a:lnTo>
                <a:cubicBezTo>
                  <a:pt x="372360" y="132363"/>
                  <a:pt x="370701" y="132915"/>
                  <a:pt x="369318" y="132455"/>
                </a:cubicBezTo>
                <a:cubicBezTo>
                  <a:pt x="367843" y="131994"/>
                  <a:pt x="366737" y="130706"/>
                  <a:pt x="366644" y="129141"/>
                </a:cubicBezTo>
                <a:lnTo>
                  <a:pt x="363141" y="77411"/>
                </a:lnTo>
                <a:lnTo>
                  <a:pt x="249197" y="133467"/>
                </a:lnTo>
                <a:lnTo>
                  <a:pt x="186786" y="238308"/>
                </a:lnTo>
                <a:cubicBezTo>
                  <a:pt x="183006" y="244659"/>
                  <a:pt x="176276" y="248249"/>
                  <a:pt x="169178" y="248249"/>
                </a:cubicBezTo>
                <a:cubicBezTo>
                  <a:pt x="166596" y="248249"/>
                  <a:pt x="164015" y="247789"/>
                  <a:pt x="161434" y="246776"/>
                </a:cubicBezTo>
                <a:lnTo>
                  <a:pt x="22875" y="189708"/>
                </a:lnTo>
                <a:cubicBezTo>
                  <a:pt x="12458" y="185381"/>
                  <a:pt x="7480" y="173507"/>
                  <a:pt x="11813" y="163014"/>
                </a:cubicBezTo>
                <a:cubicBezTo>
                  <a:pt x="16053" y="152613"/>
                  <a:pt x="28038" y="147642"/>
                  <a:pt x="38547" y="151969"/>
                </a:cubicBezTo>
                <a:lnTo>
                  <a:pt x="160696" y="202226"/>
                </a:lnTo>
                <a:lnTo>
                  <a:pt x="217116" y="107326"/>
                </a:lnTo>
                <a:cubicBezTo>
                  <a:pt x="219144" y="103920"/>
                  <a:pt x="222094" y="101251"/>
                  <a:pt x="225689" y="99410"/>
                </a:cubicBezTo>
                <a:lnTo>
                  <a:pt x="345072" y="40777"/>
                </a:lnTo>
                <a:lnTo>
                  <a:pt x="306169" y="6443"/>
                </a:lnTo>
                <a:cubicBezTo>
                  <a:pt x="305063" y="5431"/>
                  <a:pt x="304602" y="3774"/>
                  <a:pt x="305155" y="2393"/>
                </a:cubicBezTo>
                <a:cubicBezTo>
                  <a:pt x="305708" y="920"/>
                  <a:pt x="307091" y="0"/>
                  <a:pt x="30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03581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00">
        <p159:morph option="byObject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7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管理问题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08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 Problem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2FEE05A-2378-5251-8E7C-890E8D58D2C4}"/>
              </a:ext>
            </a:extLst>
          </p:cNvPr>
          <p:cNvSpPr/>
          <p:nvPr/>
        </p:nvSpPr>
        <p:spPr>
          <a:xfrm>
            <a:off x="1404300" y="2240115"/>
            <a:ext cx="468000" cy="468000"/>
          </a:xfrm>
          <a:prstGeom prst="rect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different-currencies_66634">
            <a:extLst>
              <a:ext uri="{FF2B5EF4-FFF2-40B4-BE49-F238E27FC236}">
                <a16:creationId xmlns:a16="http://schemas.microsoft.com/office/drawing/2014/main" id="{32903CAB-9EE3-7598-10BA-32FC96DA4BB1}"/>
              </a:ext>
            </a:extLst>
          </p:cNvPr>
          <p:cNvSpPr>
            <a:spLocks noChangeAspect="1"/>
          </p:cNvSpPr>
          <p:nvPr/>
        </p:nvSpPr>
        <p:spPr bwMode="auto">
          <a:xfrm>
            <a:off x="7027002" y="1795495"/>
            <a:ext cx="504173" cy="518247"/>
          </a:xfrm>
          <a:custGeom>
            <a:avLst/>
            <a:gdLst>
              <a:gd name="connsiteX0" fmla="*/ 289678 w 561751"/>
              <a:gd name="connsiteY0" fmla="*/ 418094 h 577432"/>
              <a:gd name="connsiteX1" fmla="*/ 325629 w 561751"/>
              <a:gd name="connsiteY1" fmla="*/ 447552 h 577432"/>
              <a:gd name="connsiteX2" fmla="*/ 289678 w 561751"/>
              <a:gd name="connsiteY2" fmla="*/ 476089 h 577432"/>
              <a:gd name="connsiteX3" fmla="*/ 273108 w 561751"/>
              <a:gd name="connsiteY3" fmla="*/ 325037 h 577432"/>
              <a:gd name="connsiteX4" fmla="*/ 273108 w 561751"/>
              <a:gd name="connsiteY4" fmla="*/ 376670 h 577432"/>
              <a:gd name="connsiteX5" fmla="*/ 239820 w 561751"/>
              <a:gd name="connsiteY5" fmla="*/ 349931 h 577432"/>
              <a:gd name="connsiteX6" fmla="*/ 273108 w 561751"/>
              <a:gd name="connsiteY6" fmla="*/ 325037 h 577432"/>
              <a:gd name="connsiteX7" fmla="*/ 281337 w 561751"/>
              <a:gd name="connsiteY7" fmla="*/ 269795 h 577432"/>
              <a:gd name="connsiteX8" fmla="*/ 273037 w 561751"/>
              <a:gd name="connsiteY8" fmla="*/ 279927 h 577432"/>
              <a:gd name="connsiteX9" fmla="*/ 273037 w 561751"/>
              <a:gd name="connsiteY9" fmla="*/ 295585 h 577432"/>
              <a:gd name="connsiteX10" fmla="*/ 203869 w 561751"/>
              <a:gd name="connsiteY10" fmla="*/ 356376 h 577432"/>
              <a:gd name="connsiteX11" fmla="*/ 273037 w 561751"/>
              <a:gd name="connsiteY11" fmla="*/ 415324 h 577432"/>
              <a:gd name="connsiteX12" fmla="*/ 273037 w 561751"/>
              <a:gd name="connsiteY12" fmla="*/ 476115 h 577432"/>
              <a:gd name="connsiteX13" fmla="*/ 216781 w 561751"/>
              <a:gd name="connsiteY13" fmla="*/ 433745 h 577432"/>
              <a:gd name="connsiteX14" fmla="*/ 199258 w 561751"/>
              <a:gd name="connsiteY14" fmla="*/ 452167 h 577432"/>
              <a:gd name="connsiteX15" fmla="*/ 273037 w 561751"/>
              <a:gd name="connsiteY15" fmla="*/ 505589 h 577432"/>
              <a:gd name="connsiteX16" fmla="*/ 273037 w 561751"/>
              <a:gd name="connsiteY16" fmla="*/ 523089 h 577432"/>
              <a:gd name="connsiteX17" fmla="*/ 281337 w 561751"/>
              <a:gd name="connsiteY17" fmla="*/ 533221 h 577432"/>
              <a:gd name="connsiteX18" fmla="*/ 289637 w 561751"/>
              <a:gd name="connsiteY18" fmla="*/ 523089 h 577432"/>
              <a:gd name="connsiteX19" fmla="*/ 289637 w 561751"/>
              <a:gd name="connsiteY19" fmla="*/ 505589 h 577432"/>
              <a:gd name="connsiteX20" fmla="*/ 362494 w 561751"/>
              <a:gd name="connsiteY20" fmla="*/ 443877 h 577432"/>
              <a:gd name="connsiteX21" fmla="*/ 289637 w 561751"/>
              <a:gd name="connsiteY21" fmla="*/ 380323 h 577432"/>
              <a:gd name="connsiteX22" fmla="*/ 289637 w 561751"/>
              <a:gd name="connsiteY22" fmla="*/ 325059 h 577432"/>
              <a:gd name="connsiteX23" fmla="*/ 340360 w 561751"/>
              <a:gd name="connsiteY23" fmla="*/ 356376 h 577432"/>
              <a:gd name="connsiteX24" fmla="*/ 358805 w 561751"/>
              <a:gd name="connsiteY24" fmla="*/ 338875 h 577432"/>
              <a:gd name="connsiteX25" fmla="*/ 289637 w 561751"/>
              <a:gd name="connsiteY25" fmla="*/ 295585 h 577432"/>
              <a:gd name="connsiteX26" fmla="*/ 289637 w 561751"/>
              <a:gd name="connsiteY26" fmla="*/ 279927 h 577432"/>
              <a:gd name="connsiteX27" fmla="*/ 281337 w 561751"/>
              <a:gd name="connsiteY27" fmla="*/ 269795 h 577432"/>
              <a:gd name="connsiteX28" fmla="*/ 280415 w 561751"/>
              <a:gd name="connsiteY28" fmla="*/ 226505 h 577432"/>
              <a:gd name="connsiteX29" fmla="*/ 456562 w 561751"/>
              <a:gd name="connsiteY29" fmla="*/ 401508 h 577432"/>
              <a:gd name="connsiteX30" fmla="*/ 280415 w 561751"/>
              <a:gd name="connsiteY30" fmla="*/ 577432 h 577432"/>
              <a:gd name="connsiteX31" fmla="*/ 105190 w 561751"/>
              <a:gd name="connsiteY31" fmla="*/ 401508 h 577432"/>
              <a:gd name="connsiteX32" fmla="*/ 280415 w 561751"/>
              <a:gd name="connsiteY32" fmla="*/ 226505 h 577432"/>
              <a:gd name="connsiteX33" fmla="*/ 421555 w 561751"/>
              <a:gd name="connsiteY33" fmla="*/ 69978 h 577432"/>
              <a:gd name="connsiteX34" fmla="*/ 561751 w 561751"/>
              <a:gd name="connsiteY34" fmla="*/ 210866 h 577432"/>
              <a:gd name="connsiteX35" fmla="*/ 481507 w 561751"/>
              <a:gd name="connsiteY35" fmla="*/ 337020 h 577432"/>
              <a:gd name="connsiteX36" fmla="*/ 462138 w 561751"/>
              <a:gd name="connsiteY36" fmla="*/ 294662 h 577432"/>
              <a:gd name="connsiteX37" fmla="*/ 485197 w 561751"/>
              <a:gd name="connsiteY37" fmla="*/ 274403 h 577432"/>
              <a:gd name="connsiteX38" fmla="*/ 472284 w 561751"/>
              <a:gd name="connsiteY38" fmla="*/ 259670 h 577432"/>
              <a:gd name="connsiteX39" fmla="*/ 454759 w 561751"/>
              <a:gd name="connsiteY39" fmla="*/ 262432 h 577432"/>
              <a:gd name="connsiteX40" fmla="*/ 436312 w 561751"/>
              <a:gd name="connsiteY40" fmla="*/ 259670 h 577432"/>
              <a:gd name="connsiteX41" fmla="*/ 414176 w 561751"/>
              <a:gd name="connsiteY41" fmla="*/ 239412 h 577432"/>
              <a:gd name="connsiteX42" fmla="*/ 416943 w 561751"/>
              <a:gd name="connsiteY42" fmla="*/ 228362 h 577432"/>
              <a:gd name="connsiteX43" fmla="*/ 416021 w 561751"/>
              <a:gd name="connsiteY43" fmla="*/ 222837 h 577432"/>
              <a:gd name="connsiteX44" fmla="*/ 434468 w 561751"/>
              <a:gd name="connsiteY44" fmla="*/ 222837 h 577432"/>
              <a:gd name="connsiteX45" fmla="*/ 448303 w 561751"/>
              <a:gd name="connsiteY45" fmla="*/ 211787 h 577432"/>
              <a:gd name="connsiteX46" fmla="*/ 434468 w 561751"/>
              <a:gd name="connsiteY46" fmla="*/ 199816 h 577432"/>
              <a:gd name="connsiteX47" fmla="*/ 408642 w 561751"/>
              <a:gd name="connsiteY47" fmla="*/ 199816 h 577432"/>
              <a:gd name="connsiteX48" fmla="*/ 401263 w 561751"/>
              <a:gd name="connsiteY48" fmla="*/ 177716 h 577432"/>
              <a:gd name="connsiteX49" fmla="*/ 428011 w 561751"/>
              <a:gd name="connsiteY49" fmla="*/ 154695 h 577432"/>
              <a:gd name="connsiteX50" fmla="*/ 466750 w 561751"/>
              <a:gd name="connsiteY50" fmla="*/ 182320 h 577432"/>
              <a:gd name="connsiteX51" fmla="*/ 484274 w 561751"/>
              <a:gd name="connsiteY51" fmla="*/ 166666 h 577432"/>
              <a:gd name="connsiteX52" fmla="*/ 424322 w 561751"/>
              <a:gd name="connsiteY52" fmla="*/ 126149 h 577432"/>
              <a:gd name="connsiteX53" fmla="*/ 366214 w 561751"/>
              <a:gd name="connsiteY53" fmla="*/ 175874 h 577432"/>
              <a:gd name="connsiteX54" fmla="*/ 372671 w 561751"/>
              <a:gd name="connsiteY54" fmla="*/ 199816 h 577432"/>
              <a:gd name="connsiteX55" fmla="*/ 368059 w 561751"/>
              <a:gd name="connsiteY55" fmla="*/ 199816 h 577432"/>
              <a:gd name="connsiteX56" fmla="*/ 357913 w 561751"/>
              <a:gd name="connsiteY56" fmla="*/ 206261 h 577432"/>
              <a:gd name="connsiteX57" fmla="*/ 282281 w 561751"/>
              <a:gd name="connsiteY57" fmla="*/ 191528 h 577432"/>
              <a:gd name="connsiteX58" fmla="*/ 421555 w 561751"/>
              <a:gd name="connsiteY58" fmla="*/ 69978 h 577432"/>
              <a:gd name="connsiteX59" fmla="*/ 93180 w 561751"/>
              <a:gd name="connsiteY59" fmla="*/ 56187 h 577432"/>
              <a:gd name="connsiteX60" fmla="*/ 72883 w 561751"/>
              <a:gd name="connsiteY60" fmla="*/ 73688 h 577432"/>
              <a:gd name="connsiteX61" fmla="*/ 76574 w 561751"/>
              <a:gd name="connsiteY61" fmla="*/ 82899 h 577432"/>
              <a:gd name="connsiteX62" fmla="*/ 107019 w 561751"/>
              <a:gd name="connsiteY62" fmla="*/ 133559 h 577432"/>
              <a:gd name="connsiteX63" fmla="*/ 93180 w 561751"/>
              <a:gd name="connsiteY63" fmla="*/ 133559 h 577432"/>
              <a:gd name="connsiteX64" fmla="*/ 83954 w 561751"/>
              <a:gd name="connsiteY64" fmla="*/ 141849 h 577432"/>
              <a:gd name="connsiteX65" fmla="*/ 93180 w 561751"/>
              <a:gd name="connsiteY65" fmla="*/ 151060 h 577432"/>
              <a:gd name="connsiteX66" fmla="*/ 118090 w 561751"/>
              <a:gd name="connsiteY66" fmla="*/ 151060 h 577432"/>
              <a:gd name="connsiteX67" fmla="*/ 121780 w 561751"/>
              <a:gd name="connsiteY67" fmla="*/ 158429 h 577432"/>
              <a:gd name="connsiteX68" fmla="*/ 121780 w 561751"/>
              <a:gd name="connsiteY68" fmla="*/ 164876 h 577432"/>
              <a:gd name="connsiteX69" fmla="*/ 93180 w 561751"/>
              <a:gd name="connsiteY69" fmla="*/ 164876 h 577432"/>
              <a:gd name="connsiteX70" fmla="*/ 83954 w 561751"/>
              <a:gd name="connsiteY70" fmla="*/ 174087 h 577432"/>
              <a:gd name="connsiteX71" fmla="*/ 93180 w 561751"/>
              <a:gd name="connsiteY71" fmla="*/ 182377 h 577432"/>
              <a:gd name="connsiteX72" fmla="*/ 121780 w 561751"/>
              <a:gd name="connsiteY72" fmla="*/ 182377 h 577432"/>
              <a:gd name="connsiteX73" fmla="*/ 121780 w 561751"/>
              <a:gd name="connsiteY73" fmla="*/ 205404 h 577432"/>
              <a:gd name="connsiteX74" fmla="*/ 140231 w 561751"/>
              <a:gd name="connsiteY74" fmla="*/ 224748 h 577432"/>
              <a:gd name="connsiteX75" fmla="*/ 158683 w 561751"/>
              <a:gd name="connsiteY75" fmla="*/ 205404 h 577432"/>
              <a:gd name="connsiteX76" fmla="*/ 158683 w 561751"/>
              <a:gd name="connsiteY76" fmla="*/ 182377 h 577432"/>
              <a:gd name="connsiteX77" fmla="*/ 187283 w 561751"/>
              <a:gd name="connsiteY77" fmla="*/ 182377 h 577432"/>
              <a:gd name="connsiteX78" fmla="*/ 196508 w 561751"/>
              <a:gd name="connsiteY78" fmla="*/ 174087 h 577432"/>
              <a:gd name="connsiteX79" fmla="*/ 187283 w 561751"/>
              <a:gd name="connsiteY79" fmla="*/ 164876 h 577432"/>
              <a:gd name="connsiteX80" fmla="*/ 158683 w 561751"/>
              <a:gd name="connsiteY80" fmla="*/ 164876 h 577432"/>
              <a:gd name="connsiteX81" fmla="*/ 158683 w 561751"/>
              <a:gd name="connsiteY81" fmla="*/ 158429 h 577432"/>
              <a:gd name="connsiteX82" fmla="*/ 162373 w 561751"/>
              <a:gd name="connsiteY82" fmla="*/ 151060 h 577432"/>
              <a:gd name="connsiteX83" fmla="*/ 187283 w 561751"/>
              <a:gd name="connsiteY83" fmla="*/ 151060 h 577432"/>
              <a:gd name="connsiteX84" fmla="*/ 196508 w 561751"/>
              <a:gd name="connsiteY84" fmla="*/ 141849 h 577432"/>
              <a:gd name="connsiteX85" fmla="*/ 187283 w 561751"/>
              <a:gd name="connsiteY85" fmla="*/ 133559 h 577432"/>
              <a:gd name="connsiteX86" fmla="*/ 173444 w 561751"/>
              <a:gd name="connsiteY86" fmla="*/ 133559 h 577432"/>
              <a:gd name="connsiteX87" fmla="*/ 203889 w 561751"/>
              <a:gd name="connsiteY87" fmla="*/ 82899 h 577432"/>
              <a:gd name="connsiteX88" fmla="*/ 206657 w 561751"/>
              <a:gd name="connsiteY88" fmla="*/ 73688 h 577432"/>
              <a:gd name="connsiteX89" fmla="*/ 187283 w 561751"/>
              <a:gd name="connsiteY89" fmla="*/ 56187 h 577432"/>
              <a:gd name="connsiteX90" fmla="*/ 171599 w 561751"/>
              <a:gd name="connsiteY90" fmla="*/ 67240 h 577432"/>
              <a:gd name="connsiteX91" fmla="*/ 140231 w 561751"/>
              <a:gd name="connsiteY91" fmla="*/ 126190 h 577432"/>
              <a:gd name="connsiteX92" fmla="*/ 108864 w 561751"/>
              <a:gd name="connsiteY92" fmla="*/ 67240 h 577432"/>
              <a:gd name="connsiteX93" fmla="*/ 93180 w 561751"/>
              <a:gd name="connsiteY93" fmla="*/ 56187 h 577432"/>
              <a:gd name="connsiteX94" fmla="*/ 140231 w 561751"/>
              <a:gd name="connsiteY94" fmla="*/ 0 h 577432"/>
              <a:gd name="connsiteX95" fmla="*/ 277695 w 561751"/>
              <a:gd name="connsiteY95" fmla="*/ 110532 h 577432"/>
              <a:gd name="connsiteX96" fmla="*/ 246327 w 561751"/>
              <a:gd name="connsiteY96" fmla="*/ 194351 h 577432"/>
              <a:gd name="connsiteX97" fmla="*/ 110709 w 561751"/>
              <a:gd name="connsiteY97" fmla="*/ 277250 h 577432"/>
              <a:gd name="connsiteX98" fmla="*/ 0 w 561751"/>
              <a:gd name="connsiteY98" fmla="*/ 140007 h 577432"/>
              <a:gd name="connsiteX99" fmla="*/ 140231 w 561751"/>
              <a:gd name="connsiteY99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61751" h="577432">
                <a:moveTo>
                  <a:pt x="289678" y="418094"/>
                </a:moveTo>
                <a:cubicBezTo>
                  <a:pt x="305349" y="421776"/>
                  <a:pt x="325629" y="427300"/>
                  <a:pt x="325629" y="447552"/>
                </a:cubicBezTo>
                <a:cubicBezTo>
                  <a:pt x="325629" y="466883"/>
                  <a:pt x="307193" y="474248"/>
                  <a:pt x="289678" y="476089"/>
                </a:cubicBezTo>
                <a:close/>
                <a:moveTo>
                  <a:pt x="273108" y="325037"/>
                </a:moveTo>
                <a:lnTo>
                  <a:pt x="273108" y="376670"/>
                </a:lnTo>
                <a:cubicBezTo>
                  <a:pt x="250916" y="372982"/>
                  <a:pt x="239820" y="363762"/>
                  <a:pt x="239820" y="349931"/>
                </a:cubicBezTo>
                <a:cubicBezTo>
                  <a:pt x="239820" y="337023"/>
                  <a:pt x="252765" y="325959"/>
                  <a:pt x="273108" y="325037"/>
                </a:cubicBezTo>
                <a:close/>
                <a:moveTo>
                  <a:pt x="281337" y="269795"/>
                </a:moveTo>
                <a:cubicBezTo>
                  <a:pt x="276726" y="269795"/>
                  <a:pt x="273037" y="275322"/>
                  <a:pt x="273037" y="279927"/>
                </a:cubicBezTo>
                <a:lnTo>
                  <a:pt x="273037" y="295585"/>
                </a:lnTo>
                <a:cubicBezTo>
                  <a:pt x="236148" y="296506"/>
                  <a:pt x="203869" y="316770"/>
                  <a:pt x="203869" y="356376"/>
                </a:cubicBezTo>
                <a:cubicBezTo>
                  <a:pt x="203869" y="388613"/>
                  <a:pt x="229692" y="407034"/>
                  <a:pt x="273037" y="415324"/>
                </a:cubicBezTo>
                <a:lnTo>
                  <a:pt x="273037" y="476115"/>
                </a:lnTo>
                <a:cubicBezTo>
                  <a:pt x="224158" y="474272"/>
                  <a:pt x="249981" y="433745"/>
                  <a:pt x="216781" y="433745"/>
                </a:cubicBezTo>
                <a:cubicBezTo>
                  <a:pt x="205714" y="433745"/>
                  <a:pt x="199258" y="440193"/>
                  <a:pt x="199258" y="452167"/>
                </a:cubicBezTo>
                <a:cubicBezTo>
                  <a:pt x="199258" y="475193"/>
                  <a:pt x="223236" y="504668"/>
                  <a:pt x="273037" y="505589"/>
                </a:cubicBezTo>
                <a:lnTo>
                  <a:pt x="273037" y="523089"/>
                </a:lnTo>
                <a:cubicBezTo>
                  <a:pt x="273037" y="528615"/>
                  <a:pt x="276726" y="533221"/>
                  <a:pt x="281337" y="533221"/>
                </a:cubicBezTo>
                <a:cubicBezTo>
                  <a:pt x="285948" y="533221"/>
                  <a:pt x="289637" y="528615"/>
                  <a:pt x="289637" y="523089"/>
                </a:cubicBezTo>
                <a:lnTo>
                  <a:pt x="289637" y="505589"/>
                </a:lnTo>
                <a:cubicBezTo>
                  <a:pt x="332982" y="502825"/>
                  <a:pt x="362494" y="483483"/>
                  <a:pt x="362494" y="443877"/>
                </a:cubicBezTo>
                <a:cubicBezTo>
                  <a:pt x="362494" y="399666"/>
                  <a:pt x="328371" y="388613"/>
                  <a:pt x="289637" y="380323"/>
                </a:cubicBezTo>
                <a:lnTo>
                  <a:pt x="289637" y="325059"/>
                </a:lnTo>
                <a:cubicBezTo>
                  <a:pt x="321916" y="325980"/>
                  <a:pt x="321916" y="356376"/>
                  <a:pt x="340360" y="356376"/>
                </a:cubicBezTo>
                <a:cubicBezTo>
                  <a:pt x="350505" y="356376"/>
                  <a:pt x="358805" y="349928"/>
                  <a:pt x="358805" y="338875"/>
                </a:cubicBezTo>
                <a:cubicBezTo>
                  <a:pt x="358805" y="310322"/>
                  <a:pt x="312693" y="295585"/>
                  <a:pt x="289637" y="295585"/>
                </a:cubicBezTo>
                <a:lnTo>
                  <a:pt x="289637" y="279927"/>
                </a:lnTo>
                <a:cubicBezTo>
                  <a:pt x="289637" y="275322"/>
                  <a:pt x="285948" y="269795"/>
                  <a:pt x="281337" y="269795"/>
                </a:cubicBezTo>
                <a:close/>
                <a:moveTo>
                  <a:pt x="280415" y="226505"/>
                </a:moveTo>
                <a:cubicBezTo>
                  <a:pt x="377250" y="226505"/>
                  <a:pt x="456562" y="304796"/>
                  <a:pt x="456562" y="401508"/>
                </a:cubicBezTo>
                <a:cubicBezTo>
                  <a:pt x="456562" y="498220"/>
                  <a:pt x="377250" y="577432"/>
                  <a:pt x="280415" y="577432"/>
                </a:cubicBezTo>
                <a:cubicBezTo>
                  <a:pt x="183580" y="577432"/>
                  <a:pt x="105190" y="498220"/>
                  <a:pt x="105190" y="401508"/>
                </a:cubicBezTo>
                <a:cubicBezTo>
                  <a:pt x="105190" y="304796"/>
                  <a:pt x="183580" y="226505"/>
                  <a:pt x="280415" y="226505"/>
                </a:cubicBezTo>
                <a:close/>
                <a:moveTo>
                  <a:pt x="421555" y="69978"/>
                </a:moveTo>
                <a:cubicBezTo>
                  <a:pt x="499032" y="69978"/>
                  <a:pt x="561751" y="133516"/>
                  <a:pt x="561751" y="210866"/>
                </a:cubicBezTo>
                <a:cubicBezTo>
                  <a:pt x="561751" y="266116"/>
                  <a:pt x="528547" y="314920"/>
                  <a:pt x="481507" y="337020"/>
                </a:cubicBezTo>
                <a:cubicBezTo>
                  <a:pt x="475973" y="322287"/>
                  <a:pt x="469517" y="307553"/>
                  <a:pt x="462138" y="294662"/>
                </a:cubicBezTo>
                <a:cubicBezTo>
                  <a:pt x="474128" y="293741"/>
                  <a:pt x="485197" y="288216"/>
                  <a:pt x="485197" y="274403"/>
                </a:cubicBezTo>
                <a:cubicBezTo>
                  <a:pt x="485197" y="266116"/>
                  <a:pt x="480585" y="259670"/>
                  <a:pt x="472284" y="259670"/>
                </a:cubicBezTo>
                <a:cubicBezTo>
                  <a:pt x="468594" y="259670"/>
                  <a:pt x="458449" y="262432"/>
                  <a:pt x="454759" y="262432"/>
                </a:cubicBezTo>
                <a:cubicBezTo>
                  <a:pt x="448303" y="262432"/>
                  <a:pt x="442769" y="260591"/>
                  <a:pt x="436312" y="259670"/>
                </a:cubicBezTo>
                <a:cubicBezTo>
                  <a:pt x="428934" y="252303"/>
                  <a:pt x="422477" y="245857"/>
                  <a:pt x="414176" y="239412"/>
                </a:cubicBezTo>
                <a:cubicBezTo>
                  <a:pt x="416021" y="235728"/>
                  <a:pt x="416943" y="232045"/>
                  <a:pt x="416943" y="228362"/>
                </a:cubicBezTo>
                <a:cubicBezTo>
                  <a:pt x="416943" y="225599"/>
                  <a:pt x="416943" y="224678"/>
                  <a:pt x="416021" y="222837"/>
                </a:cubicBezTo>
                <a:lnTo>
                  <a:pt x="434468" y="222837"/>
                </a:lnTo>
                <a:cubicBezTo>
                  <a:pt x="443691" y="222837"/>
                  <a:pt x="448303" y="219153"/>
                  <a:pt x="448303" y="211787"/>
                </a:cubicBezTo>
                <a:cubicBezTo>
                  <a:pt x="448303" y="203499"/>
                  <a:pt x="443691" y="199816"/>
                  <a:pt x="434468" y="199816"/>
                </a:cubicBezTo>
                <a:lnTo>
                  <a:pt x="408642" y="199816"/>
                </a:lnTo>
                <a:cubicBezTo>
                  <a:pt x="404953" y="193370"/>
                  <a:pt x="401263" y="185082"/>
                  <a:pt x="401263" y="177716"/>
                </a:cubicBezTo>
                <a:cubicBezTo>
                  <a:pt x="401263" y="162061"/>
                  <a:pt x="414176" y="154695"/>
                  <a:pt x="428011" y="154695"/>
                </a:cubicBezTo>
                <a:cubicBezTo>
                  <a:pt x="459371" y="154695"/>
                  <a:pt x="446458" y="182320"/>
                  <a:pt x="466750" y="182320"/>
                </a:cubicBezTo>
                <a:cubicBezTo>
                  <a:pt x="477818" y="182320"/>
                  <a:pt x="484274" y="176795"/>
                  <a:pt x="484274" y="166666"/>
                </a:cubicBezTo>
                <a:cubicBezTo>
                  <a:pt x="484274" y="148249"/>
                  <a:pt x="464905" y="126149"/>
                  <a:pt x="424322" y="126149"/>
                </a:cubicBezTo>
                <a:cubicBezTo>
                  <a:pt x="391117" y="126149"/>
                  <a:pt x="366214" y="146407"/>
                  <a:pt x="366214" y="175874"/>
                </a:cubicBezTo>
                <a:cubicBezTo>
                  <a:pt x="366214" y="184161"/>
                  <a:pt x="368059" y="193370"/>
                  <a:pt x="372671" y="199816"/>
                </a:cubicBezTo>
                <a:lnTo>
                  <a:pt x="368059" y="199816"/>
                </a:lnTo>
                <a:cubicBezTo>
                  <a:pt x="362525" y="199816"/>
                  <a:pt x="359758" y="202578"/>
                  <a:pt x="357913" y="206261"/>
                </a:cubicBezTo>
                <a:cubicBezTo>
                  <a:pt x="334855" y="197053"/>
                  <a:pt x="309029" y="191528"/>
                  <a:pt x="282281" y="191528"/>
                </a:cubicBezTo>
                <a:cubicBezTo>
                  <a:pt x="291504" y="123386"/>
                  <a:pt x="350534" y="69978"/>
                  <a:pt x="421555" y="69978"/>
                </a:cubicBezTo>
                <a:close/>
                <a:moveTo>
                  <a:pt x="93180" y="56187"/>
                </a:moveTo>
                <a:cubicBezTo>
                  <a:pt x="84877" y="56187"/>
                  <a:pt x="72883" y="60792"/>
                  <a:pt x="72883" y="73688"/>
                </a:cubicBezTo>
                <a:cubicBezTo>
                  <a:pt x="72883" y="76451"/>
                  <a:pt x="74729" y="80135"/>
                  <a:pt x="76574" y="82899"/>
                </a:cubicBezTo>
                <a:lnTo>
                  <a:pt x="107019" y="133559"/>
                </a:lnTo>
                <a:lnTo>
                  <a:pt x="93180" y="133559"/>
                </a:lnTo>
                <a:cubicBezTo>
                  <a:pt x="87645" y="133559"/>
                  <a:pt x="83954" y="137243"/>
                  <a:pt x="83954" y="141849"/>
                </a:cubicBezTo>
                <a:cubicBezTo>
                  <a:pt x="83954" y="147375"/>
                  <a:pt x="87645" y="151060"/>
                  <a:pt x="93180" y="151060"/>
                </a:cubicBezTo>
                <a:lnTo>
                  <a:pt x="118090" y="151060"/>
                </a:lnTo>
                <a:lnTo>
                  <a:pt x="121780" y="158429"/>
                </a:lnTo>
                <a:lnTo>
                  <a:pt x="121780" y="164876"/>
                </a:lnTo>
                <a:lnTo>
                  <a:pt x="93180" y="164876"/>
                </a:lnTo>
                <a:cubicBezTo>
                  <a:pt x="87645" y="164876"/>
                  <a:pt x="83954" y="168561"/>
                  <a:pt x="83954" y="174087"/>
                </a:cubicBezTo>
                <a:cubicBezTo>
                  <a:pt x="83954" y="178693"/>
                  <a:pt x="87645" y="182377"/>
                  <a:pt x="93180" y="182377"/>
                </a:cubicBezTo>
                <a:lnTo>
                  <a:pt x="121780" y="182377"/>
                </a:lnTo>
                <a:lnTo>
                  <a:pt x="121780" y="205404"/>
                </a:lnTo>
                <a:cubicBezTo>
                  <a:pt x="121780" y="217379"/>
                  <a:pt x="128238" y="224748"/>
                  <a:pt x="140231" y="224748"/>
                </a:cubicBezTo>
                <a:cubicBezTo>
                  <a:pt x="152225" y="224748"/>
                  <a:pt x="158683" y="217379"/>
                  <a:pt x="158683" y="205404"/>
                </a:cubicBezTo>
                <a:lnTo>
                  <a:pt x="158683" y="182377"/>
                </a:lnTo>
                <a:lnTo>
                  <a:pt x="187283" y="182377"/>
                </a:lnTo>
                <a:cubicBezTo>
                  <a:pt x="192818" y="182377"/>
                  <a:pt x="196508" y="178693"/>
                  <a:pt x="196508" y="174087"/>
                </a:cubicBezTo>
                <a:cubicBezTo>
                  <a:pt x="196508" y="168561"/>
                  <a:pt x="192818" y="164876"/>
                  <a:pt x="187283" y="164876"/>
                </a:cubicBezTo>
                <a:lnTo>
                  <a:pt x="158683" y="164876"/>
                </a:lnTo>
                <a:lnTo>
                  <a:pt x="158683" y="158429"/>
                </a:lnTo>
                <a:lnTo>
                  <a:pt x="162373" y="151060"/>
                </a:lnTo>
                <a:lnTo>
                  <a:pt x="187283" y="151060"/>
                </a:lnTo>
                <a:cubicBezTo>
                  <a:pt x="192818" y="151060"/>
                  <a:pt x="196508" y="147375"/>
                  <a:pt x="196508" y="141849"/>
                </a:cubicBezTo>
                <a:cubicBezTo>
                  <a:pt x="196508" y="137243"/>
                  <a:pt x="192818" y="133559"/>
                  <a:pt x="187283" y="133559"/>
                </a:cubicBezTo>
                <a:lnTo>
                  <a:pt x="173444" y="133559"/>
                </a:lnTo>
                <a:lnTo>
                  <a:pt x="203889" y="82899"/>
                </a:lnTo>
                <a:cubicBezTo>
                  <a:pt x="205734" y="80135"/>
                  <a:pt x="206657" y="76451"/>
                  <a:pt x="206657" y="73688"/>
                </a:cubicBezTo>
                <a:cubicBezTo>
                  <a:pt x="206657" y="60792"/>
                  <a:pt x="195586" y="56187"/>
                  <a:pt x="187283" y="56187"/>
                </a:cubicBezTo>
                <a:cubicBezTo>
                  <a:pt x="177134" y="56187"/>
                  <a:pt x="172521" y="63556"/>
                  <a:pt x="171599" y="67240"/>
                </a:cubicBezTo>
                <a:lnTo>
                  <a:pt x="140231" y="126190"/>
                </a:lnTo>
                <a:lnTo>
                  <a:pt x="108864" y="67240"/>
                </a:lnTo>
                <a:cubicBezTo>
                  <a:pt x="107019" y="63556"/>
                  <a:pt x="103328" y="56187"/>
                  <a:pt x="93180" y="56187"/>
                </a:cubicBezTo>
                <a:close/>
                <a:moveTo>
                  <a:pt x="140231" y="0"/>
                </a:moveTo>
                <a:cubicBezTo>
                  <a:pt x="207579" y="0"/>
                  <a:pt x="263856" y="46976"/>
                  <a:pt x="277695" y="110532"/>
                </a:cubicBezTo>
                <a:cubicBezTo>
                  <a:pt x="260166" y="134480"/>
                  <a:pt x="249095" y="163034"/>
                  <a:pt x="246327" y="194351"/>
                </a:cubicBezTo>
                <a:cubicBezTo>
                  <a:pt x="190973" y="203562"/>
                  <a:pt x="142999" y="233958"/>
                  <a:pt x="110709" y="277250"/>
                </a:cubicBezTo>
                <a:cubicBezTo>
                  <a:pt x="47051" y="264355"/>
                  <a:pt x="0" y="208168"/>
                  <a:pt x="0" y="140007"/>
                </a:cubicBezTo>
                <a:cubicBezTo>
                  <a:pt x="0" y="62635"/>
                  <a:pt x="62735" y="0"/>
                  <a:pt x="140231" y="0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2AF882-430F-A60E-07A3-CD37B2E93FAF}"/>
              </a:ext>
            </a:extLst>
          </p:cNvPr>
          <p:cNvSpPr txBox="1"/>
          <p:nvPr/>
        </p:nvSpPr>
        <p:spPr>
          <a:xfrm>
            <a:off x="1917991" y="2379316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现今网易云音乐用户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整体有哪些特征？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97C3EC1-2CA4-2D86-2841-EB5F322ED8BE}"/>
              </a:ext>
            </a:extLst>
          </p:cNvPr>
          <p:cNvSpPr/>
          <p:nvPr/>
        </p:nvSpPr>
        <p:spPr>
          <a:xfrm>
            <a:off x="1405667" y="5026510"/>
            <a:ext cx="468000" cy="468000"/>
          </a:xfrm>
          <a:prstGeom prst="rect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dollar-coin-with-right-arrow_50278">
            <a:extLst>
              <a:ext uri="{FF2B5EF4-FFF2-40B4-BE49-F238E27FC236}">
                <a16:creationId xmlns:a16="http://schemas.microsoft.com/office/drawing/2014/main" id="{DCDFD018-A6A9-4202-DED9-1376F26E3534}"/>
              </a:ext>
            </a:extLst>
          </p:cNvPr>
          <p:cNvSpPr>
            <a:spLocks noChangeAspect="1"/>
          </p:cNvSpPr>
          <p:nvPr/>
        </p:nvSpPr>
        <p:spPr bwMode="auto">
          <a:xfrm>
            <a:off x="1895968" y="4508263"/>
            <a:ext cx="435092" cy="518247"/>
          </a:xfrm>
          <a:custGeom>
            <a:avLst/>
            <a:gdLst>
              <a:gd name="connsiteX0" fmla="*/ 251911 w 462441"/>
              <a:gd name="connsiteY0" fmla="*/ 300494 h 550823"/>
              <a:gd name="connsiteX1" fmla="*/ 462441 w 462441"/>
              <a:gd name="connsiteY1" fmla="*/ 354689 h 550823"/>
              <a:gd name="connsiteX2" fmla="*/ 370738 w 462441"/>
              <a:gd name="connsiteY2" fmla="*/ 550823 h 550823"/>
              <a:gd name="connsiteX3" fmla="*/ 341031 w 462441"/>
              <a:gd name="connsiteY3" fmla="*/ 488886 h 550823"/>
              <a:gd name="connsiteX4" fmla="*/ 47839 w 462441"/>
              <a:gd name="connsiteY4" fmla="*/ 348237 h 550823"/>
              <a:gd name="connsiteX5" fmla="*/ 285493 w 462441"/>
              <a:gd name="connsiteY5" fmla="*/ 370173 h 550823"/>
              <a:gd name="connsiteX6" fmla="*/ 166586 w 462441"/>
              <a:gd name="connsiteY6" fmla="*/ 92985 h 550823"/>
              <a:gd name="connsiteX7" fmla="*/ 196302 w 462441"/>
              <a:gd name="connsiteY7" fmla="*/ 92985 h 550823"/>
              <a:gd name="connsiteX8" fmla="*/ 196302 w 462441"/>
              <a:gd name="connsiteY8" fmla="*/ 109739 h 550823"/>
              <a:gd name="connsiteX9" fmla="*/ 207930 w 462441"/>
              <a:gd name="connsiteY9" fmla="*/ 114894 h 550823"/>
              <a:gd name="connsiteX10" fmla="*/ 207930 w 462441"/>
              <a:gd name="connsiteY10" fmla="*/ 108450 h 550823"/>
              <a:gd name="connsiteX11" fmla="*/ 237645 w 462441"/>
              <a:gd name="connsiteY11" fmla="*/ 108450 h 550823"/>
              <a:gd name="connsiteX12" fmla="*/ 237645 w 462441"/>
              <a:gd name="connsiteY12" fmla="*/ 152268 h 550823"/>
              <a:gd name="connsiteX13" fmla="*/ 207930 w 462441"/>
              <a:gd name="connsiteY13" fmla="*/ 152268 h 550823"/>
              <a:gd name="connsiteX14" fmla="*/ 200178 w 462441"/>
              <a:gd name="connsiteY14" fmla="*/ 145824 h 550823"/>
              <a:gd name="connsiteX15" fmla="*/ 193718 w 462441"/>
              <a:gd name="connsiteY15" fmla="*/ 140669 h 550823"/>
              <a:gd name="connsiteX16" fmla="*/ 184674 w 462441"/>
              <a:gd name="connsiteY16" fmla="*/ 138091 h 550823"/>
              <a:gd name="connsiteX17" fmla="*/ 174338 w 462441"/>
              <a:gd name="connsiteY17" fmla="*/ 136803 h 550823"/>
              <a:gd name="connsiteX18" fmla="*/ 160126 w 462441"/>
              <a:gd name="connsiteY18" fmla="*/ 140669 h 550823"/>
              <a:gd name="connsiteX19" fmla="*/ 156250 w 462441"/>
              <a:gd name="connsiteY19" fmla="*/ 149690 h 550823"/>
              <a:gd name="connsiteX20" fmla="*/ 185966 w 462441"/>
              <a:gd name="connsiteY20" fmla="*/ 167733 h 550823"/>
              <a:gd name="connsiteX21" fmla="*/ 214389 w 462441"/>
              <a:gd name="connsiteY21" fmla="*/ 176754 h 550823"/>
              <a:gd name="connsiteX22" fmla="*/ 231185 w 462441"/>
              <a:gd name="connsiteY22" fmla="*/ 190930 h 550823"/>
              <a:gd name="connsiteX23" fmla="*/ 238937 w 462441"/>
              <a:gd name="connsiteY23" fmla="*/ 205107 h 550823"/>
              <a:gd name="connsiteX24" fmla="*/ 240229 w 462441"/>
              <a:gd name="connsiteY24" fmla="*/ 216706 h 550823"/>
              <a:gd name="connsiteX25" fmla="*/ 237645 w 462441"/>
              <a:gd name="connsiteY25" fmla="*/ 232171 h 550823"/>
              <a:gd name="connsiteX26" fmla="*/ 227309 w 462441"/>
              <a:gd name="connsiteY26" fmla="*/ 245058 h 550823"/>
              <a:gd name="connsiteX27" fmla="*/ 214389 w 462441"/>
              <a:gd name="connsiteY27" fmla="*/ 254079 h 550823"/>
              <a:gd name="connsiteX28" fmla="*/ 196302 w 462441"/>
              <a:gd name="connsiteY28" fmla="*/ 257946 h 550823"/>
              <a:gd name="connsiteX29" fmla="*/ 196302 w 462441"/>
              <a:gd name="connsiteY29" fmla="*/ 272122 h 550823"/>
              <a:gd name="connsiteX30" fmla="*/ 166586 w 462441"/>
              <a:gd name="connsiteY30" fmla="*/ 272122 h 550823"/>
              <a:gd name="connsiteX31" fmla="*/ 166586 w 462441"/>
              <a:gd name="connsiteY31" fmla="*/ 254079 h 550823"/>
              <a:gd name="connsiteX32" fmla="*/ 161418 w 462441"/>
              <a:gd name="connsiteY32" fmla="*/ 252791 h 550823"/>
              <a:gd name="connsiteX33" fmla="*/ 157542 w 462441"/>
              <a:gd name="connsiteY33" fmla="*/ 250213 h 550823"/>
              <a:gd name="connsiteX34" fmla="*/ 157542 w 462441"/>
              <a:gd name="connsiteY34" fmla="*/ 256657 h 550823"/>
              <a:gd name="connsiteX35" fmla="*/ 127826 w 462441"/>
              <a:gd name="connsiteY35" fmla="*/ 256657 h 550823"/>
              <a:gd name="connsiteX36" fmla="*/ 127826 w 462441"/>
              <a:gd name="connsiteY36" fmla="*/ 212839 h 550823"/>
              <a:gd name="connsiteX37" fmla="*/ 157542 w 462441"/>
              <a:gd name="connsiteY37" fmla="*/ 212839 h 550823"/>
              <a:gd name="connsiteX38" fmla="*/ 165294 w 462441"/>
              <a:gd name="connsiteY38" fmla="*/ 219283 h 550823"/>
              <a:gd name="connsiteX39" fmla="*/ 173046 w 462441"/>
              <a:gd name="connsiteY39" fmla="*/ 224438 h 550823"/>
              <a:gd name="connsiteX40" fmla="*/ 180798 w 462441"/>
              <a:gd name="connsiteY40" fmla="*/ 227016 h 550823"/>
              <a:gd name="connsiteX41" fmla="*/ 192426 w 462441"/>
              <a:gd name="connsiteY41" fmla="*/ 228304 h 550823"/>
              <a:gd name="connsiteX42" fmla="*/ 205346 w 462441"/>
              <a:gd name="connsiteY42" fmla="*/ 225727 h 550823"/>
              <a:gd name="connsiteX43" fmla="*/ 210514 w 462441"/>
              <a:gd name="connsiteY43" fmla="*/ 216706 h 550823"/>
              <a:gd name="connsiteX44" fmla="*/ 207930 w 462441"/>
              <a:gd name="connsiteY44" fmla="*/ 208973 h 550823"/>
              <a:gd name="connsiteX45" fmla="*/ 201470 w 462441"/>
              <a:gd name="connsiteY45" fmla="*/ 203818 h 550823"/>
              <a:gd name="connsiteX46" fmla="*/ 191134 w 462441"/>
              <a:gd name="connsiteY46" fmla="*/ 199952 h 550823"/>
              <a:gd name="connsiteX47" fmla="*/ 180798 w 462441"/>
              <a:gd name="connsiteY47" fmla="*/ 197374 h 550823"/>
              <a:gd name="connsiteX48" fmla="*/ 152374 w 462441"/>
              <a:gd name="connsiteY48" fmla="*/ 188353 h 550823"/>
              <a:gd name="connsiteX49" fmla="*/ 135578 w 462441"/>
              <a:gd name="connsiteY49" fmla="*/ 176754 h 550823"/>
              <a:gd name="connsiteX50" fmla="*/ 127826 w 462441"/>
              <a:gd name="connsiteY50" fmla="*/ 162578 h 550823"/>
              <a:gd name="connsiteX51" fmla="*/ 126534 w 462441"/>
              <a:gd name="connsiteY51" fmla="*/ 149690 h 550823"/>
              <a:gd name="connsiteX52" fmla="*/ 129118 w 462441"/>
              <a:gd name="connsiteY52" fmla="*/ 134225 h 550823"/>
              <a:gd name="connsiteX53" fmla="*/ 136870 w 462441"/>
              <a:gd name="connsiteY53" fmla="*/ 121338 h 550823"/>
              <a:gd name="connsiteX54" fmla="*/ 149790 w 462441"/>
              <a:gd name="connsiteY54" fmla="*/ 112316 h 550823"/>
              <a:gd name="connsiteX55" fmla="*/ 166586 w 462441"/>
              <a:gd name="connsiteY55" fmla="*/ 107161 h 550823"/>
              <a:gd name="connsiteX56" fmla="*/ 183407 w 462441"/>
              <a:gd name="connsiteY56" fmla="*/ 0 h 550823"/>
              <a:gd name="connsiteX57" fmla="*/ 365521 w 462441"/>
              <a:gd name="connsiteY57" fmla="*/ 181908 h 550823"/>
              <a:gd name="connsiteX58" fmla="*/ 328065 w 462441"/>
              <a:gd name="connsiteY58" fmla="*/ 294150 h 550823"/>
              <a:gd name="connsiteX59" fmla="*/ 321607 w 462441"/>
              <a:gd name="connsiteY59" fmla="*/ 300600 h 550823"/>
              <a:gd name="connsiteX60" fmla="*/ 288026 w 462441"/>
              <a:gd name="connsiteY60" fmla="*/ 290279 h 550823"/>
              <a:gd name="connsiteX61" fmla="*/ 293192 w 462441"/>
              <a:gd name="connsiteY61" fmla="*/ 285119 h 550823"/>
              <a:gd name="connsiteX62" fmla="*/ 334523 w 462441"/>
              <a:gd name="connsiteY62" fmla="*/ 181908 h 550823"/>
              <a:gd name="connsiteX63" fmla="*/ 183407 w 462441"/>
              <a:gd name="connsiteY63" fmla="*/ 32253 h 550823"/>
              <a:gd name="connsiteX64" fmla="*/ 32290 w 462441"/>
              <a:gd name="connsiteY64" fmla="*/ 181908 h 550823"/>
              <a:gd name="connsiteX65" fmla="*/ 183407 w 462441"/>
              <a:gd name="connsiteY65" fmla="*/ 332854 h 550823"/>
              <a:gd name="connsiteX66" fmla="*/ 238945 w 462441"/>
              <a:gd name="connsiteY66" fmla="*/ 322533 h 550823"/>
              <a:gd name="connsiteX67" fmla="*/ 250569 w 462441"/>
              <a:gd name="connsiteY67" fmla="*/ 352206 h 550823"/>
              <a:gd name="connsiteX68" fmla="*/ 183407 w 462441"/>
              <a:gd name="connsiteY68" fmla="*/ 365107 h 550823"/>
              <a:gd name="connsiteX69" fmla="*/ 0 w 462441"/>
              <a:gd name="connsiteY69" fmla="*/ 181908 h 550823"/>
              <a:gd name="connsiteX70" fmla="*/ 183407 w 462441"/>
              <a:gd name="connsiteY70" fmla="*/ 0 h 55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2441" h="550823">
                <a:moveTo>
                  <a:pt x="251911" y="300494"/>
                </a:moveTo>
                <a:lnTo>
                  <a:pt x="462441" y="354689"/>
                </a:lnTo>
                <a:lnTo>
                  <a:pt x="370738" y="550823"/>
                </a:lnTo>
                <a:lnTo>
                  <a:pt x="341031" y="488886"/>
                </a:lnTo>
                <a:cubicBezTo>
                  <a:pt x="341031" y="488886"/>
                  <a:pt x="174416" y="568888"/>
                  <a:pt x="47839" y="348237"/>
                </a:cubicBezTo>
                <a:cubicBezTo>
                  <a:pt x="186040" y="432110"/>
                  <a:pt x="285493" y="370173"/>
                  <a:pt x="285493" y="370173"/>
                </a:cubicBezTo>
                <a:close/>
                <a:moveTo>
                  <a:pt x="166586" y="92985"/>
                </a:moveTo>
                <a:lnTo>
                  <a:pt x="196302" y="92985"/>
                </a:lnTo>
                <a:lnTo>
                  <a:pt x="196302" y="109739"/>
                </a:lnTo>
                <a:cubicBezTo>
                  <a:pt x="200178" y="111028"/>
                  <a:pt x="204054" y="112316"/>
                  <a:pt x="207930" y="114894"/>
                </a:cubicBezTo>
                <a:lnTo>
                  <a:pt x="207930" y="108450"/>
                </a:lnTo>
                <a:lnTo>
                  <a:pt x="237645" y="108450"/>
                </a:lnTo>
                <a:lnTo>
                  <a:pt x="237645" y="152268"/>
                </a:lnTo>
                <a:lnTo>
                  <a:pt x="207930" y="152268"/>
                </a:lnTo>
                <a:cubicBezTo>
                  <a:pt x="205346" y="149690"/>
                  <a:pt x="202762" y="147113"/>
                  <a:pt x="200178" y="145824"/>
                </a:cubicBezTo>
                <a:cubicBezTo>
                  <a:pt x="198886" y="143246"/>
                  <a:pt x="196302" y="141958"/>
                  <a:pt x="193718" y="140669"/>
                </a:cubicBezTo>
                <a:cubicBezTo>
                  <a:pt x="191134" y="139380"/>
                  <a:pt x="188550" y="138091"/>
                  <a:pt x="184674" y="138091"/>
                </a:cubicBezTo>
                <a:cubicBezTo>
                  <a:pt x="182090" y="136803"/>
                  <a:pt x="178214" y="136803"/>
                  <a:pt x="174338" y="136803"/>
                </a:cubicBezTo>
                <a:cubicBezTo>
                  <a:pt x="167878" y="136803"/>
                  <a:pt x="164002" y="138091"/>
                  <a:pt x="160126" y="140669"/>
                </a:cubicBezTo>
                <a:cubicBezTo>
                  <a:pt x="157542" y="143246"/>
                  <a:pt x="156250" y="147113"/>
                  <a:pt x="156250" y="149690"/>
                </a:cubicBezTo>
                <a:cubicBezTo>
                  <a:pt x="156250" y="158712"/>
                  <a:pt x="165294" y="165155"/>
                  <a:pt x="185966" y="167733"/>
                </a:cubicBezTo>
                <a:cubicBezTo>
                  <a:pt x="197594" y="170310"/>
                  <a:pt x="207930" y="172888"/>
                  <a:pt x="214389" y="176754"/>
                </a:cubicBezTo>
                <a:cubicBezTo>
                  <a:pt x="222141" y="180620"/>
                  <a:pt x="227309" y="185775"/>
                  <a:pt x="231185" y="190930"/>
                </a:cubicBezTo>
                <a:cubicBezTo>
                  <a:pt x="235061" y="196085"/>
                  <a:pt x="237645" y="199952"/>
                  <a:pt x="238937" y="205107"/>
                </a:cubicBezTo>
                <a:cubicBezTo>
                  <a:pt x="240229" y="210262"/>
                  <a:pt x="240229" y="214128"/>
                  <a:pt x="240229" y="216706"/>
                </a:cubicBezTo>
                <a:cubicBezTo>
                  <a:pt x="240229" y="221861"/>
                  <a:pt x="238937" y="227016"/>
                  <a:pt x="237645" y="232171"/>
                </a:cubicBezTo>
                <a:cubicBezTo>
                  <a:pt x="235061" y="237326"/>
                  <a:pt x="232477" y="241192"/>
                  <a:pt x="227309" y="245058"/>
                </a:cubicBezTo>
                <a:cubicBezTo>
                  <a:pt x="223433" y="248924"/>
                  <a:pt x="219557" y="251502"/>
                  <a:pt x="214389" y="254079"/>
                </a:cubicBezTo>
                <a:cubicBezTo>
                  <a:pt x="207930" y="256657"/>
                  <a:pt x="202762" y="257946"/>
                  <a:pt x="196302" y="257946"/>
                </a:cubicBezTo>
                <a:lnTo>
                  <a:pt x="196302" y="272122"/>
                </a:lnTo>
                <a:lnTo>
                  <a:pt x="166586" y="272122"/>
                </a:lnTo>
                <a:lnTo>
                  <a:pt x="166586" y="254079"/>
                </a:lnTo>
                <a:cubicBezTo>
                  <a:pt x="164002" y="254079"/>
                  <a:pt x="162710" y="252791"/>
                  <a:pt x="161418" y="252791"/>
                </a:cubicBezTo>
                <a:cubicBezTo>
                  <a:pt x="160126" y="251502"/>
                  <a:pt x="158834" y="251502"/>
                  <a:pt x="157542" y="250213"/>
                </a:cubicBezTo>
                <a:lnTo>
                  <a:pt x="157542" y="256657"/>
                </a:lnTo>
                <a:lnTo>
                  <a:pt x="127826" y="256657"/>
                </a:lnTo>
                <a:lnTo>
                  <a:pt x="127826" y="212839"/>
                </a:lnTo>
                <a:lnTo>
                  <a:pt x="157542" y="212839"/>
                </a:lnTo>
                <a:cubicBezTo>
                  <a:pt x="160126" y="215417"/>
                  <a:pt x="162710" y="217994"/>
                  <a:pt x="165294" y="219283"/>
                </a:cubicBezTo>
                <a:cubicBezTo>
                  <a:pt x="167878" y="221861"/>
                  <a:pt x="170462" y="223149"/>
                  <a:pt x="173046" y="224438"/>
                </a:cubicBezTo>
                <a:cubicBezTo>
                  <a:pt x="175630" y="225727"/>
                  <a:pt x="178214" y="227016"/>
                  <a:pt x="180798" y="227016"/>
                </a:cubicBezTo>
                <a:cubicBezTo>
                  <a:pt x="184674" y="228304"/>
                  <a:pt x="188550" y="228304"/>
                  <a:pt x="192426" y="228304"/>
                </a:cubicBezTo>
                <a:cubicBezTo>
                  <a:pt x="197594" y="228304"/>
                  <a:pt x="201470" y="227016"/>
                  <a:pt x="205346" y="225727"/>
                </a:cubicBezTo>
                <a:cubicBezTo>
                  <a:pt x="209222" y="223149"/>
                  <a:pt x="210514" y="220572"/>
                  <a:pt x="210514" y="216706"/>
                </a:cubicBezTo>
                <a:cubicBezTo>
                  <a:pt x="210514" y="214128"/>
                  <a:pt x="210514" y="211550"/>
                  <a:pt x="207930" y="208973"/>
                </a:cubicBezTo>
                <a:cubicBezTo>
                  <a:pt x="206638" y="206395"/>
                  <a:pt x="204054" y="205107"/>
                  <a:pt x="201470" y="203818"/>
                </a:cubicBezTo>
                <a:cubicBezTo>
                  <a:pt x="197594" y="201240"/>
                  <a:pt x="195010" y="199952"/>
                  <a:pt x="191134" y="199952"/>
                </a:cubicBezTo>
                <a:cubicBezTo>
                  <a:pt x="188550" y="198663"/>
                  <a:pt x="184674" y="197374"/>
                  <a:pt x="180798" y="197374"/>
                </a:cubicBezTo>
                <a:cubicBezTo>
                  <a:pt x="169170" y="196085"/>
                  <a:pt x="158834" y="192219"/>
                  <a:pt x="152374" y="188353"/>
                </a:cubicBezTo>
                <a:cubicBezTo>
                  <a:pt x="144622" y="184487"/>
                  <a:pt x="139454" y="180620"/>
                  <a:pt x="135578" y="176754"/>
                </a:cubicBezTo>
                <a:cubicBezTo>
                  <a:pt x="131702" y="171599"/>
                  <a:pt x="129118" y="167733"/>
                  <a:pt x="127826" y="162578"/>
                </a:cubicBezTo>
                <a:cubicBezTo>
                  <a:pt x="126534" y="157423"/>
                  <a:pt x="126534" y="153557"/>
                  <a:pt x="126534" y="149690"/>
                </a:cubicBezTo>
                <a:cubicBezTo>
                  <a:pt x="126534" y="144535"/>
                  <a:pt x="126534" y="139380"/>
                  <a:pt x="129118" y="134225"/>
                </a:cubicBezTo>
                <a:cubicBezTo>
                  <a:pt x="130410" y="129070"/>
                  <a:pt x="134286" y="125204"/>
                  <a:pt x="136870" y="121338"/>
                </a:cubicBezTo>
                <a:cubicBezTo>
                  <a:pt x="140746" y="117471"/>
                  <a:pt x="144622" y="114894"/>
                  <a:pt x="149790" y="112316"/>
                </a:cubicBezTo>
                <a:cubicBezTo>
                  <a:pt x="154958" y="109739"/>
                  <a:pt x="160126" y="108450"/>
                  <a:pt x="166586" y="107161"/>
                </a:cubicBezTo>
                <a:close/>
                <a:moveTo>
                  <a:pt x="183407" y="0"/>
                </a:moveTo>
                <a:cubicBezTo>
                  <a:pt x="284151" y="0"/>
                  <a:pt x="365521" y="81278"/>
                  <a:pt x="365521" y="181908"/>
                </a:cubicBezTo>
                <a:cubicBezTo>
                  <a:pt x="365521" y="224483"/>
                  <a:pt x="351314" y="263187"/>
                  <a:pt x="328065" y="294150"/>
                </a:cubicBezTo>
                <a:cubicBezTo>
                  <a:pt x="325482" y="296730"/>
                  <a:pt x="324190" y="299310"/>
                  <a:pt x="321607" y="300600"/>
                </a:cubicBezTo>
                <a:lnTo>
                  <a:pt x="288026" y="290279"/>
                </a:lnTo>
                <a:cubicBezTo>
                  <a:pt x="289317" y="288989"/>
                  <a:pt x="291900" y="286409"/>
                  <a:pt x="293192" y="285119"/>
                </a:cubicBezTo>
                <a:cubicBezTo>
                  <a:pt x="319024" y="258026"/>
                  <a:pt x="334523" y="221902"/>
                  <a:pt x="334523" y="181908"/>
                </a:cubicBezTo>
                <a:cubicBezTo>
                  <a:pt x="334523" y="99340"/>
                  <a:pt x="266069" y="32253"/>
                  <a:pt x="183407" y="32253"/>
                </a:cubicBezTo>
                <a:cubicBezTo>
                  <a:pt x="100745" y="32253"/>
                  <a:pt x="32290" y="99340"/>
                  <a:pt x="32290" y="181908"/>
                </a:cubicBezTo>
                <a:cubicBezTo>
                  <a:pt x="32290" y="265767"/>
                  <a:pt x="100745" y="332854"/>
                  <a:pt x="183407" y="332854"/>
                </a:cubicBezTo>
                <a:cubicBezTo>
                  <a:pt x="202780" y="332854"/>
                  <a:pt x="220863" y="328983"/>
                  <a:pt x="238945" y="322533"/>
                </a:cubicBezTo>
                <a:lnTo>
                  <a:pt x="250569" y="352206"/>
                </a:lnTo>
                <a:cubicBezTo>
                  <a:pt x="229904" y="359946"/>
                  <a:pt x="206655" y="365107"/>
                  <a:pt x="183407" y="365107"/>
                </a:cubicBezTo>
                <a:cubicBezTo>
                  <a:pt x="82662" y="365107"/>
                  <a:pt x="0" y="282539"/>
                  <a:pt x="0" y="181908"/>
                </a:cubicBezTo>
                <a:cubicBezTo>
                  <a:pt x="0" y="81278"/>
                  <a:pt x="82662" y="0"/>
                  <a:pt x="183407" y="0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B18377B-0595-E2FC-8130-BE0B654717EC}"/>
              </a:ext>
            </a:extLst>
          </p:cNvPr>
          <p:cNvSpPr txBox="1"/>
          <p:nvPr/>
        </p:nvSpPr>
        <p:spPr>
          <a:xfrm>
            <a:off x="1919774" y="5197346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怎样利用用户数据构建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用户属性，从而实现对</a:t>
            </a:r>
            <a:endParaRPr kumimoji="0" lang="en-US" altLang="zh-CN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用户的分层？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E879C62-C842-1EE4-2A7C-0030AC1F625A}"/>
              </a:ext>
            </a:extLst>
          </p:cNvPr>
          <p:cNvSpPr/>
          <p:nvPr/>
        </p:nvSpPr>
        <p:spPr>
          <a:xfrm>
            <a:off x="6598036" y="5084771"/>
            <a:ext cx="468000" cy="468000"/>
          </a:xfrm>
          <a:prstGeom prst="rect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24-hour-service_66164">
            <a:extLst>
              <a:ext uri="{FF2B5EF4-FFF2-40B4-BE49-F238E27FC236}">
                <a16:creationId xmlns:a16="http://schemas.microsoft.com/office/drawing/2014/main" id="{A5DC5597-C249-A00E-28BF-A64ECD926AF3}"/>
              </a:ext>
            </a:extLst>
          </p:cNvPr>
          <p:cNvSpPr>
            <a:spLocks noChangeAspect="1"/>
          </p:cNvSpPr>
          <p:nvPr/>
        </p:nvSpPr>
        <p:spPr bwMode="auto">
          <a:xfrm>
            <a:off x="7066036" y="4562281"/>
            <a:ext cx="518247" cy="493915"/>
          </a:xfrm>
          <a:custGeom>
            <a:avLst/>
            <a:gdLst>
              <a:gd name="connsiteX0" fmla="*/ 255877 w 606193"/>
              <a:gd name="connsiteY0" fmla="*/ 529706 h 577732"/>
              <a:gd name="connsiteX1" fmla="*/ 270548 w 606193"/>
              <a:gd name="connsiteY1" fmla="*/ 531279 h 577732"/>
              <a:gd name="connsiteX2" fmla="*/ 291916 w 606193"/>
              <a:gd name="connsiteY2" fmla="*/ 556338 h 577732"/>
              <a:gd name="connsiteX3" fmla="*/ 266807 w 606193"/>
              <a:gd name="connsiteY3" fmla="*/ 577663 h 577732"/>
              <a:gd name="connsiteX4" fmla="*/ 249280 w 606193"/>
              <a:gd name="connsiteY4" fmla="*/ 575698 h 577732"/>
              <a:gd name="connsiteX5" fmla="*/ 230276 w 606193"/>
              <a:gd name="connsiteY5" fmla="*/ 559385 h 577732"/>
              <a:gd name="connsiteX6" fmla="*/ 229488 w 606193"/>
              <a:gd name="connsiteY6" fmla="*/ 549459 h 577732"/>
              <a:gd name="connsiteX7" fmla="*/ 255877 w 606193"/>
              <a:gd name="connsiteY7" fmla="*/ 529706 h 577732"/>
              <a:gd name="connsiteX8" fmla="*/ 352891 w 606193"/>
              <a:gd name="connsiteY8" fmla="*/ 523777 h 577732"/>
              <a:gd name="connsiteX9" fmla="*/ 381381 w 606193"/>
              <a:gd name="connsiteY9" fmla="*/ 540216 h 577732"/>
              <a:gd name="connsiteX10" fmla="*/ 365016 w 606193"/>
              <a:gd name="connsiteY10" fmla="*/ 568762 h 577732"/>
              <a:gd name="connsiteX11" fmla="*/ 347764 w 606193"/>
              <a:gd name="connsiteY11" fmla="*/ 572798 h 577732"/>
              <a:gd name="connsiteX12" fmla="*/ 320752 w 606193"/>
              <a:gd name="connsiteY12" fmla="*/ 556753 h 577732"/>
              <a:gd name="connsiteX13" fmla="*/ 320259 w 606193"/>
              <a:gd name="connsiteY13" fmla="*/ 554686 h 577732"/>
              <a:gd name="connsiteX14" fmla="*/ 338399 w 606193"/>
              <a:gd name="connsiteY14" fmla="*/ 527222 h 577732"/>
              <a:gd name="connsiteX15" fmla="*/ 352891 w 606193"/>
              <a:gd name="connsiteY15" fmla="*/ 523777 h 577732"/>
              <a:gd name="connsiteX16" fmla="*/ 159338 w 606193"/>
              <a:gd name="connsiteY16" fmla="*/ 502850 h 577732"/>
              <a:gd name="connsiteX17" fmla="*/ 177124 w 606193"/>
              <a:gd name="connsiteY17" fmla="*/ 504388 h 577732"/>
              <a:gd name="connsiteX18" fmla="*/ 190426 w 606193"/>
              <a:gd name="connsiteY18" fmla="*/ 510882 h 577732"/>
              <a:gd name="connsiteX19" fmla="*/ 202250 w 606193"/>
              <a:gd name="connsiteY19" fmla="*/ 541583 h 577732"/>
              <a:gd name="connsiteX20" fmla="*/ 171409 w 606193"/>
              <a:gd name="connsiteY20" fmla="*/ 553292 h 577732"/>
              <a:gd name="connsiteX21" fmla="*/ 155545 w 606193"/>
              <a:gd name="connsiteY21" fmla="*/ 545617 h 577732"/>
              <a:gd name="connsiteX22" fmla="*/ 144016 w 606193"/>
              <a:gd name="connsiteY22" fmla="*/ 531743 h 577732"/>
              <a:gd name="connsiteX23" fmla="*/ 145691 w 606193"/>
              <a:gd name="connsiteY23" fmla="*/ 514228 h 577732"/>
              <a:gd name="connsiteX24" fmla="*/ 159338 w 606193"/>
              <a:gd name="connsiteY24" fmla="*/ 502850 h 577732"/>
              <a:gd name="connsiteX25" fmla="*/ 445338 w 606193"/>
              <a:gd name="connsiteY25" fmla="*/ 485453 h 577732"/>
              <a:gd name="connsiteX26" fmla="*/ 460287 w 606193"/>
              <a:gd name="connsiteY26" fmla="*/ 495076 h 577732"/>
              <a:gd name="connsiteX27" fmla="*/ 454278 w 606193"/>
              <a:gd name="connsiteY27" fmla="*/ 527423 h 577732"/>
              <a:gd name="connsiteX28" fmla="*/ 439500 w 606193"/>
              <a:gd name="connsiteY28" fmla="*/ 536960 h 577732"/>
              <a:gd name="connsiteX29" fmla="*/ 407483 w 606193"/>
              <a:gd name="connsiteY29" fmla="*/ 529095 h 577732"/>
              <a:gd name="connsiteX30" fmla="*/ 405119 w 606193"/>
              <a:gd name="connsiteY30" fmla="*/ 523785 h 577732"/>
              <a:gd name="connsiteX31" fmla="*/ 415463 w 606193"/>
              <a:gd name="connsiteY31" fmla="*/ 497141 h 577732"/>
              <a:gd name="connsiteX32" fmla="*/ 427876 w 606193"/>
              <a:gd name="connsiteY32" fmla="*/ 489177 h 577732"/>
              <a:gd name="connsiteX33" fmla="*/ 445338 w 606193"/>
              <a:gd name="connsiteY33" fmla="*/ 485453 h 577732"/>
              <a:gd name="connsiteX34" fmla="*/ 502129 w 606193"/>
              <a:gd name="connsiteY34" fmla="*/ 422161 h 577732"/>
              <a:gd name="connsiteX35" fmla="*/ 519485 w 606193"/>
              <a:gd name="connsiteY35" fmla="*/ 426216 h 577732"/>
              <a:gd name="connsiteX36" fmla="*/ 524704 w 606193"/>
              <a:gd name="connsiteY36" fmla="*/ 458656 h 577732"/>
              <a:gd name="connsiteX37" fmla="*/ 513971 w 606193"/>
              <a:gd name="connsiteY37" fmla="*/ 472615 h 577732"/>
              <a:gd name="connsiteX38" fmla="*/ 481179 w 606193"/>
              <a:gd name="connsiteY38" fmla="*/ 475957 h 577732"/>
              <a:gd name="connsiteX39" fmla="*/ 473696 w 606193"/>
              <a:gd name="connsiteY39" fmla="*/ 464652 h 577732"/>
              <a:gd name="connsiteX40" fmla="*/ 477930 w 606193"/>
              <a:gd name="connsiteY40" fmla="*/ 443222 h 577732"/>
              <a:gd name="connsiteX41" fmla="*/ 486989 w 606193"/>
              <a:gd name="connsiteY41" fmla="*/ 431524 h 577732"/>
              <a:gd name="connsiteX42" fmla="*/ 502129 w 606193"/>
              <a:gd name="connsiteY42" fmla="*/ 422161 h 577732"/>
              <a:gd name="connsiteX43" fmla="*/ 552108 w 606193"/>
              <a:gd name="connsiteY43" fmla="*/ 341518 h 577732"/>
              <a:gd name="connsiteX44" fmla="*/ 567874 w 606193"/>
              <a:gd name="connsiteY44" fmla="*/ 370350 h 577732"/>
              <a:gd name="connsiteX45" fmla="*/ 562455 w 606193"/>
              <a:gd name="connsiteY45" fmla="*/ 387078 h 577732"/>
              <a:gd name="connsiteX46" fmla="*/ 532697 w 606193"/>
              <a:gd name="connsiteY46" fmla="*/ 401149 h 577732"/>
              <a:gd name="connsiteX47" fmla="*/ 518212 w 606193"/>
              <a:gd name="connsiteY47" fmla="*/ 385995 h 577732"/>
              <a:gd name="connsiteX48" fmla="*/ 518606 w 606193"/>
              <a:gd name="connsiteY48" fmla="*/ 371432 h 577732"/>
              <a:gd name="connsiteX49" fmla="*/ 523139 w 606193"/>
              <a:gd name="connsiteY49" fmla="*/ 357361 h 577732"/>
              <a:gd name="connsiteX50" fmla="*/ 552108 w 606193"/>
              <a:gd name="connsiteY50" fmla="*/ 341518 h 577732"/>
              <a:gd name="connsiteX51" fmla="*/ 384305 w 606193"/>
              <a:gd name="connsiteY51" fmla="*/ 251149 h 577732"/>
              <a:gd name="connsiteX52" fmla="*/ 339287 w 606193"/>
              <a:gd name="connsiteY52" fmla="*/ 304059 h 577732"/>
              <a:gd name="connsiteX53" fmla="*/ 384305 w 606193"/>
              <a:gd name="connsiteY53" fmla="*/ 304059 h 577732"/>
              <a:gd name="connsiteX54" fmla="*/ 384305 w 606193"/>
              <a:gd name="connsiteY54" fmla="*/ 200698 h 577732"/>
              <a:gd name="connsiteX55" fmla="*/ 425088 w 606193"/>
              <a:gd name="connsiteY55" fmla="*/ 200698 h 577732"/>
              <a:gd name="connsiteX56" fmla="*/ 425088 w 606193"/>
              <a:gd name="connsiteY56" fmla="*/ 304059 h 577732"/>
              <a:gd name="connsiteX57" fmla="*/ 446267 w 606193"/>
              <a:gd name="connsiteY57" fmla="*/ 304059 h 577732"/>
              <a:gd name="connsiteX58" fmla="*/ 446267 w 606193"/>
              <a:gd name="connsiteY58" fmla="*/ 340348 h 577732"/>
              <a:gd name="connsiteX59" fmla="*/ 425088 w 606193"/>
              <a:gd name="connsiteY59" fmla="*/ 340348 h 577732"/>
              <a:gd name="connsiteX60" fmla="*/ 425088 w 606193"/>
              <a:gd name="connsiteY60" fmla="*/ 371819 h 577732"/>
              <a:gd name="connsiteX61" fmla="*/ 384305 w 606193"/>
              <a:gd name="connsiteY61" fmla="*/ 371819 h 577732"/>
              <a:gd name="connsiteX62" fmla="*/ 384305 w 606193"/>
              <a:gd name="connsiteY62" fmla="*/ 340348 h 577732"/>
              <a:gd name="connsiteX63" fmla="*/ 298997 w 606193"/>
              <a:gd name="connsiteY63" fmla="*/ 340348 h 577732"/>
              <a:gd name="connsiteX64" fmla="*/ 298997 w 606193"/>
              <a:gd name="connsiteY64" fmla="*/ 301895 h 577732"/>
              <a:gd name="connsiteX65" fmla="*/ 214780 w 606193"/>
              <a:gd name="connsiteY65" fmla="*/ 200698 h 577732"/>
              <a:gd name="connsiteX66" fmla="*/ 253193 w 606193"/>
              <a:gd name="connsiteY66" fmla="*/ 206304 h 577732"/>
              <a:gd name="connsiteX67" fmla="*/ 274862 w 606193"/>
              <a:gd name="connsiteY67" fmla="*/ 223613 h 577732"/>
              <a:gd name="connsiteX68" fmla="*/ 282741 w 606193"/>
              <a:gd name="connsiteY68" fmla="*/ 249674 h 577732"/>
              <a:gd name="connsiteX69" fmla="*/ 273680 w 606193"/>
              <a:gd name="connsiteY69" fmla="*/ 279079 h 577732"/>
              <a:gd name="connsiteX70" fmla="*/ 240881 w 606193"/>
              <a:gd name="connsiteY70" fmla="*/ 309861 h 577732"/>
              <a:gd name="connsiteX71" fmla="*/ 221970 w 606193"/>
              <a:gd name="connsiteY71" fmla="*/ 323531 h 577732"/>
              <a:gd name="connsiteX72" fmla="*/ 210742 w 606193"/>
              <a:gd name="connsiteY72" fmla="*/ 333661 h 577732"/>
              <a:gd name="connsiteX73" fmla="*/ 283825 w 606193"/>
              <a:gd name="connsiteY73" fmla="*/ 333661 h 577732"/>
              <a:gd name="connsiteX74" fmla="*/ 283825 w 606193"/>
              <a:gd name="connsiteY74" fmla="*/ 371819 h 577732"/>
              <a:gd name="connsiteX75" fmla="*/ 143470 w 606193"/>
              <a:gd name="connsiteY75" fmla="*/ 371819 h 577732"/>
              <a:gd name="connsiteX76" fmla="*/ 158047 w 606193"/>
              <a:gd name="connsiteY76" fmla="*/ 332678 h 577732"/>
              <a:gd name="connsiteX77" fmla="*/ 204044 w 606193"/>
              <a:gd name="connsiteY77" fmla="*/ 289504 h 577732"/>
              <a:gd name="connsiteX78" fmla="*/ 230342 w 606193"/>
              <a:gd name="connsiteY78" fmla="*/ 266294 h 577732"/>
              <a:gd name="connsiteX79" fmla="*/ 236055 w 606193"/>
              <a:gd name="connsiteY79" fmla="*/ 251346 h 577732"/>
              <a:gd name="connsiteX80" fmla="*/ 230342 w 606193"/>
              <a:gd name="connsiteY80" fmla="*/ 238168 h 577732"/>
              <a:gd name="connsiteX81" fmla="*/ 216060 w 606193"/>
              <a:gd name="connsiteY81" fmla="*/ 232660 h 577732"/>
              <a:gd name="connsiteX82" fmla="*/ 201385 w 606193"/>
              <a:gd name="connsiteY82" fmla="*/ 238364 h 577732"/>
              <a:gd name="connsiteX83" fmla="*/ 193801 w 606193"/>
              <a:gd name="connsiteY83" fmla="*/ 258132 h 577732"/>
              <a:gd name="connsiteX84" fmla="*/ 146917 w 606193"/>
              <a:gd name="connsiteY84" fmla="*/ 254395 h 577732"/>
              <a:gd name="connsiteX85" fmla="*/ 156964 w 606193"/>
              <a:gd name="connsiteY85" fmla="*/ 223613 h 577732"/>
              <a:gd name="connsiteX86" fmla="*/ 177746 w 606193"/>
              <a:gd name="connsiteY86" fmla="*/ 206599 h 577732"/>
              <a:gd name="connsiteX87" fmla="*/ 214780 w 606193"/>
              <a:gd name="connsiteY87" fmla="*/ 200698 h 577732"/>
              <a:gd name="connsiteX88" fmla="*/ 311250 w 606193"/>
              <a:gd name="connsiteY88" fmla="*/ 780 h 577732"/>
              <a:gd name="connsiteX89" fmla="*/ 405490 w 606193"/>
              <a:gd name="connsiteY89" fmla="*/ 24193 h 577732"/>
              <a:gd name="connsiteX90" fmla="*/ 406376 w 606193"/>
              <a:gd name="connsiteY90" fmla="*/ 24488 h 577732"/>
              <a:gd name="connsiteX91" fmla="*/ 406475 w 606193"/>
              <a:gd name="connsiteY91" fmla="*/ 24586 h 577732"/>
              <a:gd name="connsiteX92" fmla="*/ 426768 w 606193"/>
              <a:gd name="connsiteY92" fmla="*/ 34423 h 577732"/>
              <a:gd name="connsiteX93" fmla="*/ 565179 w 606193"/>
              <a:gd name="connsiteY93" fmla="*/ 199492 h 577732"/>
              <a:gd name="connsiteX94" fmla="*/ 595718 w 606193"/>
              <a:gd name="connsiteY94" fmla="*/ 189950 h 577732"/>
              <a:gd name="connsiteX95" fmla="*/ 604978 w 606193"/>
              <a:gd name="connsiteY95" fmla="*/ 200082 h 577732"/>
              <a:gd name="connsiteX96" fmla="*/ 574538 w 606193"/>
              <a:gd name="connsiteY96" fmla="*/ 273271 h 577732"/>
              <a:gd name="connsiteX97" fmla="*/ 554737 w 606193"/>
              <a:gd name="connsiteY97" fmla="*/ 279468 h 577732"/>
              <a:gd name="connsiteX98" fmla="*/ 488142 w 606193"/>
              <a:gd name="connsiteY98" fmla="*/ 236381 h 577732"/>
              <a:gd name="connsiteX99" fmla="*/ 490014 w 606193"/>
              <a:gd name="connsiteY99" fmla="*/ 222806 h 577732"/>
              <a:gd name="connsiteX100" fmla="*/ 520651 w 606193"/>
              <a:gd name="connsiteY100" fmla="*/ 213264 h 577732"/>
              <a:gd name="connsiteX101" fmla="*/ 500949 w 606193"/>
              <a:gd name="connsiteY101" fmla="*/ 169095 h 577732"/>
              <a:gd name="connsiteX102" fmla="*/ 500752 w 606193"/>
              <a:gd name="connsiteY102" fmla="*/ 168701 h 577732"/>
              <a:gd name="connsiteX103" fmla="*/ 498978 w 606193"/>
              <a:gd name="connsiteY103" fmla="*/ 165652 h 577732"/>
              <a:gd name="connsiteX104" fmla="*/ 498880 w 606193"/>
              <a:gd name="connsiteY104" fmla="*/ 165553 h 577732"/>
              <a:gd name="connsiteX105" fmla="*/ 304711 w 606193"/>
              <a:gd name="connsiteY105" fmla="*/ 47015 h 577732"/>
              <a:gd name="connsiteX106" fmla="*/ 302839 w 606193"/>
              <a:gd name="connsiteY106" fmla="*/ 46917 h 577732"/>
              <a:gd name="connsiteX107" fmla="*/ 298209 w 606193"/>
              <a:gd name="connsiteY107" fmla="*/ 46720 h 577732"/>
              <a:gd name="connsiteX108" fmla="*/ 296928 w 606193"/>
              <a:gd name="connsiteY108" fmla="*/ 46720 h 577732"/>
              <a:gd name="connsiteX109" fmla="*/ 219595 w 606193"/>
              <a:gd name="connsiteY109" fmla="*/ 56951 h 577732"/>
              <a:gd name="connsiteX110" fmla="*/ 149848 w 606193"/>
              <a:gd name="connsiteY110" fmla="*/ 90889 h 577732"/>
              <a:gd name="connsiteX111" fmla="*/ 146302 w 606193"/>
              <a:gd name="connsiteY111" fmla="*/ 93447 h 577732"/>
              <a:gd name="connsiteX112" fmla="*/ 57049 w 606193"/>
              <a:gd name="connsiteY112" fmla="*/ 359444 h 577732"/>
              <a:gd name="connsiteX113" fmla="*/ 66408 w 606193"/>
              <a:gd name="connsiteY113" fmla="*/ 385120 h 577732"/>
              <a:gd name="connsiteX114" fmla="*/ 72712 w 606193"/>
              <a:gd name="connsiteY114" fmla="*/ 398597 h 577732"/>
              <a:gd name="connsiteX115" fmla="*/ 73008 w 606193"/>
              <a:gd name="connsiteY115" fmla="*/ 399285 h 577732"/>
              <a:gd name="connsiteX116" fmla="*/ 108374 w 606193"/>
              <a:gd name="connsiteY116" fmla="*/ 450930 h 577732"/>
              <a:gd name="connsiteX117" fmla="*/ 106502 w 606193"/>
              <a:gd name="connsiteY117" fmla="*/ 483787 h 577732"/>
              <a:gd name="connsiteX118" fmla="*/ 73599 w 606193"/>
              <a:gd name="connsiteY118" fmla="*/ 482016 h 577732"/>
              <a:gd name="connsiteX119" fmla="*/ 12423 w 606193"/>
              <a:gd name="connsiteY119" fmla="*/ 372823 h 577732"/>
              <a:gd name="connsiteX120" fmla="*/ 2374 w 606193"/>
              <a:gd name="connsiteY120" fmla="*/ 325801 h 577732"/>
              <a:gd name="connsiteX121" fmla="*/ 2374 w 606193"/>
              <a:gd name="connsiteY121" fmla="*/ 325506 h 577732"/>
              <a:gd name="connsiteX122" fmla="*/ 2276 w 606193"/>
              <a:gd name="connsiteY122" fmla="*/ 325113 h 577732"/>
              <a:gd name="connsiteX123" fmla="*/ 34588 w 606193"/>
              <a:gd name="connsiteY123" fmla="*/ 152568 h 577732"/>
              <a:gd name="connsiteX124" fmla="*/ 43454 w 606193"/>
              <a:gd name="connsiteY124" fmla="*/ 137222 h 577732"/>
              <a:gd name="connsiteX125" fmla="*/ 44045 w 606193"/>
              <a:gd name="connsiteY125" fmla="*/ 136238 h 577732"/>
              <a:gd name="connsiteX126" fmla="*/ 53798 w 606193"/>
              <a:gd name="connsiteY126" fmla="*/ 121581 h 577732"/>
              <a:gd name="connsiteX127" fmla="*/ 54192 w 606193"/>
              <a:gd name="connsiteY127" fmla="*/ 121089 h 577732"/>
              <a:gd name="connsiteX128" fmla="*/ 194770 w 606193"/>
              <a:gd name="connsiteY128" fmla="*/ 16126 h 577732"/>
              <a:gd name="connsiteX129" fmla="*/ 195952 w 606193"/>
              <a:gd name="connsiteY129" fmla="*/ 15634 h 577732"/>
              <a:gd name="connsiteX130" fmla="*/ 206395 w 606193"/>
              <a:gd name="connsiteY130" fmla="*/ 12290 h 577732"/>
              <a:gd name="connsiteX131" fmla="*/ 212798 w 606193"/>
              <a:gd name="connsiteY131" fmla="*/ 10421 h 577732"/>
              <a:gd name="connsiteX132" fmla="*/ 214276 w 606193"/>
              <a:gd name="connsiteY132" fmla="*/ 10126 h 577732"/>
              <a:gd name="connsiteX133" fmla="*/ 311250 w 606193"/>
              <a:gd name="connsiteY133" fmla="*/ 780 h 57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606193" h="577732">
                <a:moveTo>
                  <a:pt x="255877" y="529706"/>
                </a:moveTo>
                <a:cubicBezTo>
                  <a:pt x="260702" y="530394"/>
                  <a:pt x="265724" y="530885"/>
                  <a:pt x="270548" y="531279"/>
                </a:cubicBezTo>
                <a:cubicBezTo>
                  <a:pt x="283448" y="532360"/>
                  <a:pt x="292999" y="543563"/>
                  <a:pt x="291916" y="556338"/>
                </a:cubicBezTo>
                <a:cubicBezTo>
                  <a:pt x="290931" y="569114"/>
                  <a:pt x="279706" y="578646"/>
                  <a:pt x="266807" y="577663"/>
                </a:cubicBezTo>
                <a:cubicBezTo>
                  <a:pt x="260997" y="577172"/>
                  <a:pt x="255089" y="576484"/>
                  <a:pt x="249280" y="575698"/>
                </a:cubicBezTo>
                <a:cubicBezTo>
                  <a:pt x="240024" y="574420"/>
                  <a:pt x="232836" y="567738"/>
                  <a:pt x="230276" y="559385"/>
                </a:cubicBezTo>
                <a:cubicBezTo>
                  <a:pt x="229291" y="556240"/>
                  <a:pt x="228996" y="552899"/>
                  <a:pt x="229488" y="549459"/>
                </a:cubicBezTo>
                <a:cubicBezTo>
                  <a:pt x="231359" y="536684"/>
                  <a:pt x="243076" y="527839"/>
                  <a:pt x="255877" y="529706"/>
                </a:cubicBezTo>
                <a:close/>
                <a:moveTo>
                  <a:pt x="352891" y="523777"/>
                </a:moveTo>
                <a:cubicBezTo>
                  <a:pt x="365312" y="520430"/>
                  <a:pt x="378030" y="527813"/>
                  <a:pt x="381381" y="540216"/>
                </a:cubicBezTo>
                <a:cubicBezTo>
                  <a:pt x="384733" y="552619"/>
                  <a:pt x="377438" y="565415"/>
                  <a:pt x="365016" y="568762"/>
                </a:cubicBezTo>
                <a:cubicBezTo>
                  <a:pt x="359299" y="570239"/>
                  <a:pt x="353482" y="571617"/>
                  <a:pt x="347764" y="572798"/>
                </a:cubicBezTo>
                <a:cubicBezTo>
                  <a:pt x="335836" y="575259"/>
                  <a:pt x="324203" y="568172"/>
                  <a:pt x="320752" y="556753"/>
                </a:cubicBezTo>
                <a:cubicBezTo>
                  <a:pt x="320555" y="556064"/>
                  <a:pt x="320358" y="555375"/>
                  <a:pt x="320259" y="554686"/>
                </a:cubicBezTo>
                <a:cubicBezTo>
                  <a:pt x="317696" y="542086"/>
                  <a:pt x="325780" y="529781"/>
                  <a:pt x="338399" y="527222"/>
                </a:cubicBezTo>
                <a:cubicBezTo>
                  <a:pt x="343229" y="526238"/>
                  <a:pt x="348060" y="525057"/>
                  <a:pt x="352891" y="523777"/>
                </a:cubicBezTo>
                <a:close/>
                <a:moveTo>
                  <a:pt x="159338" y="502850"/>
                </a:moveTo>
                <a:cubicBezTo>
                  <a:pt x="165029" y="501067"/>
                  <a:pt x="171409" y="501436"/>
                  <a:pt x="177124" y="504388"/>
                </a:cubicBezTo>
                <a:cubicBezTo>
                  <a:pt x="181459" y="506651"/>
                  <a:pt x="185992" y="508816"/>
                  <a:pt x="190426" y="510882"/>
                </a:cubicBezTo>
                <a:cubicBezTo>
                  <a:pt x="202152" y="516098"/>
                  <a:pt x="207473" y="529873"/>
                  <a:pt x="202250" y="541583"/>
                </a:cubicBezTo>
                <a:cubicBezTo>
                  <a:pt x="196929" y="553292"/>
                  <a:pt x="183233" y="558606"/>
                  <a:pt x="171409" y="553292"/>
                </a:cubicBezTo>
                <a:cubicBezTo>
                  <a:pt x="166088" y="550931"/>
                  <a:pt x="160767" y="548373"/>
                  <a:pt x="155545" y="545617"/>
                </a:cubicBezTo>
                <a:cubicBezTo>
                  <a:pt x="149731" y="542665"/>
                  <a:pt x="145789" y="537549"/>
                  <a:pt x="144016" y="531743"/>
                </a:cubicBezTo>
                <a:cubicBezTo>
                  <a:pt x="142341" y="526134"/>
                  <a:pt x="142735" y="519837"/>
                  <a:pt x="145691" y="514228"/>
                </a:cubicBezTo>
                <a:cubicBezTo>
                  <a:pt x="148647" y="508570"/>
                  <a:pt x="153648" y="504634"/>
                  <a:pt x="159338" y="502850"/>
                </a:cubicBezTo>
                <a:close/>
                <a:moveTo>
                  <a:pt x="445338" y="485453"/>
                </a:moveTo>
                <a:cubicBezTo>
                  <a:pt x="451199" y="486522"/>
                  <a:pt x="456642" y="489816"/>
                  <a:pt x="460287" y="495076"/>
                </a:cubicBezTo>
                <a:cubicBezTo>
                  <a:pt x="467577" y="505694"/>
                  <a:pt x="464917" y="520148"/>
                  <a:pt x="454278" y="527423"/>
                </a:cubicBezTo>
                <a:cubicBezTo>
                  <a:pt x="449450" y="530766"/>
                  <a:pt x="444525" y="533912"/>
                  <a:pt x="439500" y="536960"/>
                </a:cubicBezTo>
                <a:cubicBezTo>
                  <a:pt x="428467" y="543646"/>
                  <a:pt x="414182" y="540107"/>
                  <a:pt x="407483" y="529095"/>
                </a:cubicBezTo>
                <a:cubicBezTo>
                  <a:pt x="406498" y="527325"/>
                  <a:pt x="405710" y="525555"/>
                  <a:pt x="405119" y="523785"/>
                </a:cubicBezTo>
                <a:cubicBezTo>
                  <a:pt x="402163" y="513855"/>
                  <a:pt x="406104" y="502745"/>
                  <a:pt x="415463" y="497141"/>
                </a:cubicBezTo>
                <a:cubicBezTo>
                  <a:pt x="419600" y="494584"/>
                  <a:pt x="423837" y="491930"/>
                  <a:pt x="427876" y="489177"/>
                </a:cubicBezTo>
                <a:cubicBezTo>
                  <a:pt x="433195" y="485539"/>
                  <a:pt x="439476" y="484384"/>
                  <a:pt x="445338" y="485453"/>
                </a:cubicBezTo>
                <a:close/>
                <a:moveTo>
                  <a:pt x="502129" y="422161"/>
                </a:moveTo>
                <a:cubicBezTo>
                  <a:pt x="508013" y="421203"/>
                  <a:pt x="514266" y="422481"/>
                  <a:pt x="519485" y="426216"/>
                </a:cubicBezTo>
                <a:cubicBezTo>
                  <a:pt x="529923" y="433785"/>
                  <a:pt x="532286" y="448236"/>
                  <a:pt x="524704" y="458656"/>
                </a:cubicBezTo>
                <a:cubicBezTo>
                  <a:pt x="521257" y="463374"/>
                  <a:pt x="517712" y="468093"/>
                  <a:pt x="513971" y="472615"/>
                </a:cubicBezTo>
                <a:cubicBezTo>
                  <a:pt x="505797" y="482543"/>
                  <a:pt x="491125" y="484018"/>
                  <a:pt x="481179" y="475957"/>
                </a:cubicBezTo>
                <a:cubicBezTo>
                  <a:pt x="477438" y="472910"/>
                  <a:pt x="474976" y="468879"/>
                  <a:pt x="473696" y="464652"/>
                </a:cubicBezTo>
                <a:cubicBezTo>
                  <a:pt x="471529" y="457476"/>
                  <a:pt x="472809" y="449415"/>
                  <a:pt x="477930" y="443222"/>
                </a:cubicBezTo>
                <a:cubicBezTo>
                  <a:pt x="481081" y="439389"/>
                  <a:pt x="484035" y="435456"/>
                  <a:pt x="486989" y="431524"/>
                </a:cubicBezTo>
                <a:cubicBezTo>
                  <a:pt x="490731" y="426314"/>
                  <a:pt x="496246" y="423119"/>
                  <a:pt x="502129" y="422161"/>
                </a:cubicBezTo>
                <a:close/>
                <a:moveTo>
                  <a:pt x="552108" y="341518"/>
                </a:moveTo>
                <a:cubicBezTo>
                  <a:pt x="564426" y="345060"/>
                  <a:pt x="571520" y="358049"/>
                  <a:pt x="567874" y="370350"/>
                </a:cubicBezTo>
                <a:cubicBezTo>
                  <a:pt x="566298" y="375958"/>
                  <a:pt x="564426" y="381567"/>
                  <a:pt x="562455" y="387078"/>
                </a:cubicBezTo>
                <a:cubicBezTo>
                  <a:pt x="558119" y="399181"/>
                  <a:pt x="544817" y="405479"/>
                  <a:pt x="532697" y="401149"/>
                </a:cubicBezTo>
                <a:cubicBezTo>
                  <a:pt x="525405" y="398591"/>
                  <a:pt x="520281" y="392785"/>
                  <a:pt x="518212" y="385995"/>
                </a:cubicBezTo>
                <a:cubicBezTo>
                  <a:pt x="516832" y="381371"/>
                  <a:pt x="516832" y="376254"/>
                  <a:pt x="518606" y="371432"/>
                </a:cubicBezTo>
                <a:cubicBezTo>
                  <a:pt x="520281" y="366807"/>
                  <a:pt x="521759" y="362084"/>
                  <a:pt x="523139" y="357361"/>
                </a:cubicBezTo>
                <a:cubicBezTo>
                  <a:pt x="526784" y="344962"/>
                  <a:pt x="539693" y="337877"/>
                  <a:pt x="552108" y="341518"/>
                </a:cubicBezTo>
                <a:close/>
                <a:moveTo>
                  <a:pt x="384305" y="251149"/>
                </a:moveTo>
                <a:lnTo>
                  <a:pt x="339287" y="304059"/>
                </a:lnTo>
                <a:lnTo>
                  <a:pt x="384305" y="304059"/>
                </a:lnTo>
                <a:close/>
                <a:moveTo>
                  <a:pt x="384305" y="200698"/>
                </a:moveTo>
                <a:lnTo>
                  <a:pt x="425088" y="200698"/>
                </a:lnTo>
                <a:lnTo>
                  <a:pt x="425088" y="304059"/>
                </a:lnTo>
                <a:lnTo>
                  <a:pt x="446267" y="304059"/>
                </a:lnTo>
                <a:lnTo>
                  <a:pt x="446267" y="340348"/>
                </a:lnTo>
                <a:lnTo>
                  <a:pt x="425088" y="340348"/>
                </a:lnTo>
                <a:lnTo>
                  <a:pt x="425088" y="371819"/>
                </a:lnTo>
                <a:lnTo>
                  <a:pt x="384305" y="371819"/>
                </a:lnTo>
                <a:lnTo>
                  <a:pt x="384305" y="340348"/>
                </a:lnTo>
                <a:lnTo>
                  <a:pt x="298997" y="340348"/>
                </a:lnTo>
                <a:lnTo>
                  <a:pt x="298997" y="301895"/>
                </a:lnTo>
                <a:close/>
                <a:moveTo>
                  <a:pt x="214780" y="200698"/>
                </a:moveTo>
                <a:cubicBezTo>
                  <a:pt x="231229" y="200698"/>
                  <a:pt x="244033" y="202567"/>
                  <a:pt x="253193" y="206304"/>
                </a:cubicBezTo>
                <a:cubicBezTo>
                  <a:pt x="262353" y="210041"/>
                  <a:pt x="269543" y="215843"/>
                  <a:pt x="274862" y="223613"/>
                </a:cubicBezTo>
                <a:cubicBezTo>
                  <a:pt x="280082" y="231382"/>
                  <a:pt x="282741" y="240036"/>
                  <a:pt x="282741" y="249674"/>
                </a:cubicBezTo>
                <a:cubicBezTo>
                  <a:pt x="282741" y="259902"/>
                  <a:pt x="279688" y="269736"/>
                  <a:pt x="273680" y="279079"/>
                </a:cubicBezTo>
                <a:cubicBezTo>
                  <a:pt x="267672" y="288422"/>
                  <a:pt x="256739" y="298650"/>
                  <a:pt x="240881" y="309861"/>
                </a:cubicBezTo>
                <a:cubicBezTo>
                  <a:pt x="231426" y="316352"/>
                  <a:pt x="225122" y="320876"/>
                  <a:pt x="221970" y="323531"/>
                </a:cubicBezTo>
                <a:cubicBezTo>
                  <a:pt x="218818" y="326088"/>
                  <a:pt x="215075" y="329432"/>
                  <a:pt x="210742" y="333661"/>
                </a:cubicBezTo>
                <a:lnTo>
                  <a:pt x="283825" y="333661"/>
                </a:lnTo>
                <a:lnTo>
                  <a:pt x="283825" y="371819"/>
                </a:lnTo>
                <a:lnTo>
                  <a:pt x="143470" y="371819"/>
                </a:lnTo>
                <a:cubicBezTo>
                  <a:pt x="145046" y="357952"/>
                  <a:pt x="149970" y="344872"/>
                  <a:pt x="158047" y="332678"/>
                </a:cubicBezTo>
                <a:cubicBezTo>
                  <a:pt x="166222" y="320483"/>
                  <a:pt x="181587" y="306124"/>
                  <a:pt x="204044" y="289504"/>
                </a:cubicBezTo>
                <a:cubicBezTo>
                  <a:pt x="217735" y="279374"/>
                  <a:pt x="226501" y="271605"/>
                  <a:pt x="230342" y="266294"/>
                </a:cubicBezTo>
                <a:cubicBezTo>
                  <a:pt x="234183" y="261082"/>
                  <a:pt x="236055" y="256066"/>
                  <a:pt x="236055" y="251346"/>
                </a:cubicBezTo>
                <a:cubicBezTo>
                  <a:pt x="236055" y="246134"/>
                  <a:pt x="234183" y="241806"/>
                  <a:pt x="230342" y="238168"/>
                </a:cubicBezTo>
                <a:cubicBezTo>
                  <a:pt x="226599" y="234529"/>
                  <a:pt x="221773" y="232660"/>
                  <a:pt x="216060" y="232660"/>
                </a:cubicBezTo>
                <a:cubicBezTo>
                  <a:pt x="210052" y="232660"/>
                  <a:pt x="205226" y="234627"/>
                  <a:pt x="201385" y="238364"/>
                </a:cubicBezTo>
                <a:cubicBezTo>
                  <a:pt x="197642" y="242101"/>
                  <a:pt x="195081" y="248691"/>
                  <a:pt x="193801" y="258132"/>
                </a:cubicBezTo>
                <a:lnTo>
                  <a:pt x="146917" y="254395"/>
                </a:lnTo>
                <a:cubicBezTo>
                  <a:pt x="148690" y="241216"/>
                  <a:pt x="152039" y="230988"/>
                  <a:pt x="156964" y="223613"/>
                </a:cubicBezTo>
                <a:cubicBezTo>
                  <a:pt x="161888" y="216237"/>
                  <a:pt x="168783" y="210533"/>
                  <a:pt x="177746" y="206599"/>
                </a:cubicBezTo>
                <a:cubicBezTo>
                  <a:pt x="186610" y="202665"/>
                  <a:pt x="199021" y="200698"/>
                  <a:pt x="214780" y="200698"/>
                </a:cubicBezTo>
                <a:close/>
                <a:moveTo>
                  <a:pt x="311250" y="780"/>
                </a:moveTo>
                <a:cubicBezTo>
                  <a:pt x="343500" y="3166"/>
                  <a:pt x="375295" y="11011"/>
                  <a:pt x="405490" y="24193"/>
                </a:cubicBezTo>
                <a:cubicBezTo>
                  <a:pt x="405785" y="24291"/>
                  <a:pt x="406081" y="24389"/>
                  <a:pt x="406376" y="24488"/>
                </a:cubicBezTo>
                <a:cubicBezTo>
                  <a:pt x="406376" y="24586"/>
                  <a:pt x="406475" y="24586"/>
                  <a:pt x="406475" y="24586"/>
                </a:cubicBezTo>
                <a:cubicBezTo>
                  <a:pt x="413371" y="27636"/>
                  <a:pt x="420070" y="30882"/>
                  <a:pt x="426768" y="34423"/>
                </a:cubicBezTo>
                <a:cubicBezTo>
                  <a:pt x="492969" y="69936"/>
                  <a:pt x="541930" y="128369"/>
                  <a:pt x="565179" y="199492"/>
                </a:cubicBezTo>
                <a:lnTo>
                  <a:pt x="595718" y="189950"/>
                </a:lnTo>
                <a:cubicBezTo>
                  <a:pt x="604289" y="187293"/>
                  <a:pt x="608426" y="191917"/>
                  <a:pt x="604978" y="200082"/>
                </a:cubicBezTo>
                <a:lnTo>
                  <a:pt x="574538" y="273271"/>
                </a:lnTo>
                <a:cubicBezTo>
                  <a:pt x="571188" y="281534"/>
                  <a:pt x="562224" y="284288"/>
                  <a:pt x="554737" y="279468"/>
                </a:cubicBezTo>
                <a:lnTo>
                  <a:pt x="488142" y="236381"/>
                </a:lnTo>
                <a:cubicBezTo>
                  <a:pt x="480655" y="231561"/>
                  <a:pt x="481542" y="225462"/>
                  <a:pt x="490014" y="222806"/>
                </a:cubicBezTo>
                <a:lnTo>
                  <a:pt x="520651" y="213264"/>
                </a:lnTo>
                <a:cubicBezTo>
                  <a:pt x="515529" y="197623"/>
                  <a:pt x="508830" y="182867"/>
                  <a:pt x="500949" y="169095"/>
                </a:cubicBezTo>
                <a:cubicBezTo>
                  <a:pt x="500949" y="168996"/>
                  <a:pt x="500850" y="168800"/>
                  <a:pt x="500752" y="168701"/>
                </a:cubicBezTo>
                <a:cubicBezTo>
                  <a:pt x="500161" y="167717"/>
                  <a:pt x="499569" y="166635"/>
                  <a:pt x="498978" y="165652"/>
                </a:cubicBezTo>
                <a:cubicBezTo>
                  <a:pt x="498978" y="165553"/>
                  <a:pt x="498880" y="165553"/>
                  <a:pt x="498880" y="165553"/>
                </a:cubicBezTo>
                <a:cubicBezTo>
                  <a:pt x="457701" y="96201"/>
                  <a:pt x="384309" y="52032"/>
                  <a:pt x="304711" y="47015"/>
                </a:cubicBezTo>
                <a:cubicBezTo>
                  <a:pt x="304120" y="47015"/>
                  <a:pt x="303529" y="47015"/>
                  <a:pt x="302839" y="46917"/>
                </a:cubicBezTo>
                <a:cubicBezTo>
                  <a:pt x="301263" y="46917"/>
                  <a:pt x="299785" y="46818"/>
                  <a:pt x="298209" y="46720"/>
                </a:cubicBezTo>
                <a:cubicBezTo>
                  <a:pt x="297815" y="46720"/>
                  <a:pt x="297420" y="46720"/>
                  <a:pt x="296928" y="46720"/>
                </a:cubicBezTo>
                <a:cubicBezTo>
                  <a:pt x="271413" y="45933"/>
                  <a:pt x="245406" y="49179"/>
                  <a:pt x="219595" y="56951"/>
                </a:cubicBezTo>
                <a:cubicBezTo>
                  <a:pt x="193982" y="64624"/>
                  <a:pt x="170634" y="76232"/>
                  <a:pt x="149848" y="90889"/>
                </a:cubicBezTo>
                <a:cubicBezTo>
                  <a:pt x="148666" y="91676"/>
                  <a:pt x="147484" y="92561"/>
                  <a:pt x="146302" y="93447"/>
                </a:cubicBezTo>
                <a:cubicBezTo>
                  <a:pt x="65521" y="152568"/>
                  <a:pt x="26510" y="258318"/>
                  <a:pt x="57049" y="359444"/>
                </a:cubicBezTo>
                <a:cubicBezTo>
                  <a:pt x="59709" y="368200"/>
                  <a:pt x="62861" y="376758"/>
                  <a:pt x="66408" y="385120"/>
                </a:cubicBezTo>
                <a:cubicBezTo>
                  <a:pt x="68378" y="389645"/>
                  <a:pt x="70545" y="394170"/>
                  <a:pt x="72712" y="398597"/>
                </a:cubicBezTo>
                <a:cubicBezTo>
                  <a:pt x="72811" y="398793"/>
                  <a:pt x="72910" y="399088"/>
                  <a:pt x="73008" y="399285"/>
                </a:cubicBezTo>
                <a:cubicBezTo>
                  <a:pt x="82465" y="417877"/>
                  <a:pt x="94287" y="435191"/>
                  <a:pt x="108374" y="450930"/>
                </a:cubicBezTo>
                <a:cubicBezTo>
                  <a:pt x="116945" y="460571"/>
                  <a:pt x="116058" y="475228"/>
                  <a:pt x="106502" y="483787"/>
                </a:cubicBezTo>
                <a:cubicBezTo>
                  <a:pt x="96947" y="492345"/>
                  <a:pt x="82170" y="491558"/>
                  <a:pt x="73599" y="482016"/>
                </a:cubicBezTo>
                <a:cubicBezTo>
                  <a:pt x="45424" y="450439"/>
                  <a:pt x="24835" y="413647"/>
                  <a:pt x="12423" y="372823"/>
                </a:cubicBezTo>
                <a:cubicBezTo>
                  <a:pt x="7792" y="357280"/>
                  <a:pt x="4443" y="341541"/>
                  <a:pt x="2374" y="325801"/>
                </a:cubicBezTo>
                <a:cubicBezTo>
                  <a:pt x="2374" y="325703"/>
                  <a:pt x="2374" y="325604"/>
                  <a:pt x="2374" y="325506"/>
                </a:cubicBezTo>
                <a:cubicBezTo>
                  <a:pt x="2374" y="325309"/>
                  <a:pt x="2276" y="325211"/>
                  <a:pt x="2276" y="325113"/>
                </a:cubicBezTo>
                <a:cubicBezTo>
                  <a:pt x="-5211" y="265991"/>
                  <a:pt x="5822" y="206181"/>
                  <a:pt x="34588" y="152568"/>
                </a:cubicBezTo>
                <a:cubicBezTo>
                  <a:pt x="37346" y="147354"/>
                  <a:pt x="40400" y="142239"/>
                  <a:pt x="43454" y="137222"/>
                </a:cubicBezTo>
                <a:cubicBezTo>
                  <a:pt x="43651" y="136829"/>
                  <a:pt x="43848" y="136534"/>
                  <a:pt x="44045" y="136238"/>
                </a:cubicBezTo>
                <a:cubicBezTo>
                  <a:pt x="47099" y="131221"/>
                  <a:pt x="50350" y="126303"/>
                  <a:pt x="53798" y="121581"/>
                </a:cubicBezTo>
                <a:cubicBezTo>
                  <a:pt x="53897" y="121384"/>
                  <a:pt x="53995" y="121188"/>
                  <a:pt x="54192" y="121089"/>
                </a:cubicBezTo>
                <a:cubicBezTo>
                  <a:pt x="88869" y="72395"/>
                  <a:pt x="137534" y="35899"/>
                  <a:pt x="194770" y="16126"/>
                </a:cubicBezTo>
                <a:cubicBezTo>
                  <a:pt x="195164" y="15929"/>
                  <a:pt x="195558" y="15831"/>
                  <a:pt x="195952" y="15634"/>
                </a:cubicBezTo>
                <a:cubicBezTo>
                  <a:pt x="199400" y="14454"/>
                  <a:pt x="202848" y="13372"/>
                  <a:pt x="206395" y="12290"/>
                </a:cubicBezTo>
                <a:cubicBezTo>
                  <a:pt x="208463" y="11601"/>
                  <a:pt x="210631" y="11011"/>
                  <a:pt x="212798" y="10421"/>
                </a:cubicBezTo>
                <a:cubicBezTo>
                  <a:pt x="213290" y="10322"/>
                  <a:pt x="213783" y="10224"/>
                  <a:pt x="214276" y="10126"/>
                </a:cubicBezTo>
                <a:cubicBezTo>
                  <a:pt x="246292" y="1469"/>
                  <a:pt x="278999" y="-1605"/>
                  <a:pt x="311250" y="780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7471513-DA67-6EE0-80E6-121A627645C4}"/>
              </a:ext>
            </a:extLst>
          </p:cNvPr>
          <p:cNvSpPr txBox="1"/>
          <p:nvPr/>
        </p:nvSpPr>
        <p:spPr>
          <a:xfrm>
            <a:off x="7112142" y="527315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如何为用户推荐相似用户</a:t>
            </a:r>
            <a:endParaRPr lang="en-US" altLang="zh-CN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并根据其曲风偏好推荐可能</a:t>
            </a:r>
            <a:endParaRPr lang="en-US" altLang="zh-CN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感兴趣的其他曲风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88EEC9E-231D-DA71-729E-17917A1C6605}"/>
              </a:ext>
            </a:extLst>
          </p:cNvPr>
          <p:cNvSpPr/>
          <p:nvPr/>
        </p:nvSpPr>
        <p:spPr>
          <a:xfrm>
            <a:off x="6559002" y="2248153"/>
            <a:ext cx="468000" cy="468000"/>
          </a:xfrm>
          <a:prstGeom prst="rect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customer-help-clerk_70760">
            <a:extLst>
              <a:ext uri="{FF2B5EF4-FFF2-40B4-BE49-F238E27FC236}">
                <a16:creationId xmlns:a16="http://schemas.microsoft.com/office/drawing/2014/main" id="{39DA62FF-163F-C593-AA15-7BA0A6A85F7F}"/>
              </a:ext>
            </a:extLst>
          </p:cNvPr>
          <p:cNvSpPr>
            <a:spLocks noChangeAspect="1"/>
          </p:cNvSpPr>
          <p:nvPr/>
        </p:nvSpPr>
        <p:spPr bwMode="auto">
          <a:xfrm>
            <a:off x="1975483" y="1769747"/>
            <a:ext cx="454431" cy="518247"/>
          </a:xfrm>
          <a:custGeom>
            <a:avLst/>
            <a:gdLst>
              <a:gd name="T0" fmla="*/ 4041 w 5067"/>
              <a:gd name="T1" fmla="*/ 2708 h 5787"/>
              <a:gd name="T2" fmla="*/ 2918 w 5067"/>
              <a:gd name="T3" fmla="*/ 2682 h 5787"/>
              <a:gd name="T4" fmla="*/ 2020 w 5067"/>
              <a:gd name="T5" fmla="*/ 0 h 5787"/>
              <a:gd name="T6" fmla="*/ 756 w 5067"/>
              <a:gd name="T7" fmla="*/ 2885 h 5787"/>
              <a:gd name="T8" fmla="*/ 0 w 5067"/>
              <a:gd name="T9" fmla="*/ 5084 h 5787"/>
              <a:gd name="T10" fmla="*/ 3496 w 5067"/>
              <a:gd name="T11" fmla="*/ 5262 h 5787"/>
              <a:gd name="T12" fmla="*/ 4559 w 5067"/>
              <a:gd name="T13" fmla="*/ 5256 h 5787"/>
              <a:gd name="T14" fmla="*/ 4515 w 5067"/>
              <a:gd name="T15" fmla="*/ 4732 h 5787"/>
              <a:gd name="T16" fmla="*/ 5067 w 5067"/>
              <a:gd name="T17" fmla="*/ 3660 h 5787"/>
              <a:gd name="T18" fmla="*/ 2628 w 5067"/>
              <a:gd name="T19" fmla="*/ 2837 h 5787"/>
              <a:gd name="T20" fmla="*/ 2579 w 5067"/>
              <a:gd name="T21" fmla="*/ 3212 h 5787"/>
              <a:gd name="T22" fmla="*/ 2173 w 5067"/>
              <a:gd name="T23" fmla="*/ 4005 h 5787"/>
              <a:gd name="T24" fmla="*/ 1767 w 5067"/>
              <a:gd name="T25" fmla="*/ 3212 h 5787"/>
              <a:gd name="T26" fmla="*/ 1718 w 5067"/>
              <a:gd name="T27" fmla="*/ 2837 h 5787"/>
              <a:gd name="T28" fmla="*/ 1804 w 5067"/>
              <a:gd name="T29" fmla="*/ 2776 h 5787"/>
              <a:gd name="T30" fmla="*/ 2340 w 5067"/>
              <a:gd name="T31" fmla="*/ 2827 h 5787"/>
              <a:gd name="T32" fmla="*/ 2603 w 5067"/>
              <a:gd name="T33" fmla="*/ 2781 h 5787"/>
              <a:gd name="T34" fmla="*/ 2909 w 5067"/>
              <a:gd name="T35" fmla="*/ 1692 h 5787"/>
              <a:gd name="T36" fmla="*/ 2335 w 5067"/>
              <a:gd name="T37" fmla="*/ 2502 h 5787"/>
              <a:gd name="T38" fmla="*/ 1653 w 5067"/>
              <a:gd name="T39" fmla="*/ 2192 h 5787"/>
              <a:gd name="T40" fmla="*/ 1433 w 5067"/>
              <a:gd name="T41" fmla="*/ 1667 h 5787"/>
              <a:gd name="T42" fmla="*/ 1347 w 5067"/>
              <a:gd name="T43" fmla="*/ 1578 h 5787"/>
              <a:gd name="T44" fmla="*/ 1408 w 5067"/>
              <a:gd name="T45" fmla="*/ 1418 h 5787"/>
              <a:gd name="T46" fmla="*/ 1432 w 5067"/>
              <a:gd name="T47" fmla="*/ 1211 h 5787"/>
              <a:gd name="T48" fmla="*/ 1520 w 5067"/>
              <a:gd name="T49" fmla="*/ 1157 h 5787"/>
              <a:gd name="T50" fmla="*/ 1987 w 5067"/>
              <a:gd name="T51" fmla="*/ 1203 h 5787"/>
              <a:gd name="T52" fmla="*/ 2094 w 5067"/>
              <a:gd name="T53" fmla="*/ 1200 h 5787"/>
              <a:gd name="T54" fmla="*/ 2861 w 5067"/>
              <a:gd name="T55" fmla="*/ 1354 h 5787"/>
              <a:gd name="T56" fmla="*/ 2913 w 5067"/>
              <a:gd name="T57" fmla="*/ 1418 h 5787"/>
              <a:gd name="T58" fmla="*/ 2998 w 5067"/>
              <a:gd name="T59" fmla="*/ 1479 h 5787"/>
              <a:gd name="T60" fmla="*/ 2971 w 5067"/>
              <a:gd name="T61" fmla="*/ 1629 h 5787"/>
              <a:gd name="T62" fmla="*/ 2909 w 5067"/>
              <a:gd name="T63" fmla="*/ 1692 h 5787"/>
              <a:gd name="T64" fmla="*/ 3807 w 5067"/>
              <a:gd name="T65" fmla="*/ 5256 h 5787"/>
              <a:gd name="T66" fmla="*/ 4266 w 5067"/>
              <a:gd name="T67" fmla="*/ 5256 h 5787"/>
              <a:gd name="T68" fmla="*/ 4449 w 5067"/>
              <a:gd name="T69" fmla="*/ 4318 h 5787"/>
              <a:gd name="T70" fmla="*/ 4055 w 5067"/>
              <a:gd name="T71" fmla="*/ 4886 h 5787"/>
              <a:gd name="T72" fmla="*/ 3919 w 5067"/>
              <a:gd name="T73" fmla="*/ 4835 h 5787"/>
              <a:gd name="T74" fmla="*/ 4198 w 5067"/>
              <a:gd name="T75" fmla="*/ 4078 h 5787"/>
              <a:gd name="T76" fmla="*/ 4047 w 5067"/>
              <a:gd name="T77" fmla="*/ 3360 h 5787"/>
              <a:gd name="T78" fmla="*/ 3491 w 5067"/>
              <a:gd name="T79" fmla="*/ 3778 h 5787"/>
              <a:gd name="T80" fmla="*/ 3362 w 5067"/>
              <a:gd name="T81" fmla="*/ 3715 h 5787"/>
              <a:gd name="T82" fmla="*/ 4050 w 5067"/>
              <a:gd name="T83" fmla="*/ 3009 h 5787"/>
              <a:gd name="T84" fmla="*/ 4449 w 5067"/>
              <a:gd name="T85" fmla="*/ 4318 h 5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67" h="5787">
                <a:moveTo>
                  <a:pt x="4770" y="2962"/>
                </a:moveTo>
                <a:cubicBezTo>
                  <a:pt x="4584" y="2795"/>
                  <a:pt x="4332" y="2708"/>
                  <a:pt x="4041" y="2708"/>
                </a:cubicBezTo>
                <a:cubicBezTo>
                  <a:pt x="3828" y="2708"/>
                  <a:pt x="3634" y="2756"/>
                  <a:pt x="3472" y="2850"/>
                </a:cubicBezTo>
                <a:lnTo>
                  <a:pt x="2918" y="2682"/>
                </a:lnTo>
                <a:cubicBezTo>
                  <a:pt x="4053" y="2682"/>
                  <a:pt x="3417" y="0"/>
                  <a:pt x="2325" y="0"/>
                </a:cubicBezTo>
                <a:lnTo>
                  <a:pt x="2020" y="0"/>
                </a:lnTo>
                <a:cubicBezTo>
                  <a:pt x="746" y="0"/>
                  <a:pt x="351" y="2682"/>
                  <a:pt x="1427" y="2682"/>
                </a:cubicBezTo>
                <a:lnTo>
                  <a:pt x="756" y="2885"/>
                </a:lnTo>
                <a:cubicBezTo>
                  <a:pt x="283" y="3021"/>
                  <a:pt x="2" y="5063"/>
                  <a:pt x="2" y="5063"/>
                </a:cubicBezTo>
                <a:cubicBezTo>
                  <a:pt x="1" y="5070"/>
                  <a:pt x="0" y="5077"/>
                  <a:pt x="0" y="5084"/>
                </a:cubicBezTo>
                <a:cubicBezTo>
                  <a:pt x="0" y="5183"/>
                  <a:pt x="80" y="5262"/>
                  <a:pt x="178" y="5262"/>
                </a:cubicBezTo>
                <a:lnTo>
                  <a:pt x="3496" y="5262"/>
                </a:lnTo>
                <a:cubicBezTo>
                  <a:pt x="3500" y="5552"/>
                  <a:pt x="3737" y="5787"/>
                  <a:pt x="4027" y="5787"/>
                </a:cubicBezTo>
                <a:cubicBezTo>
                  <a:pt x="4320" y="5787"/>
                  <a:pt x="4559" y="5549"/>
                  <a:pt x="4559" y="5256"/>
                </a:cubicBezTo>
                <a:cubicBezTo>
                  <a:pt x="4559" y="5140"/>
                  <a:pt x="4521" y="5032"/>
                  <a:pt x="4457" y="4945"/>
                </a:cubicBezTo>
                <a:cubicBezTo>
                  <a:pt x="4492" y="4881"/>
                  <a:pt x="4513" y="4809"/>
                  <a:pt x="4515" y="4732"/>
                </a:cubicBezTo>
                <a:cubicBezTo>
                  <a:pt x="4517" y="4665"/>
                  <a:pt x="4528" y="4649"/>
                  <a:pt x="4646" y="4538"/>
                </a:cubicBezTo>
                <a:cubicBezTo>
                  <a:pt x="4803" y="4391"/>
                  <a:pt x="5067" y="4145"/>
                  <a:pt x="5067" y="3660"/>
                </a:cubicBezTo>
                <a:cubicBezTo>
                  <a:pt x="5067" y="3382"/>
                  <a:pt x="4961" y="3134"/>
                  <a:pt x="4770" y="2962"/>
                </a:cubicBezTo>
                <a:close/>
                <a:moveTo>
                  <a:pt x="2628" y="2837"/>
                </a:moveTo>
                <a:lnTo>
                  <a:pt x="2584" y="3194"/>
                </a:lnTo>
                <a:cubicBezTo>
                  <a:pt x="2583" y="3200"/>
                  <a:pt x="2582" y="3206"/>
                  <a:pt x="2579" y="3212"/>
                </a:cubicBezTo>
                <a:lnTo>
                  <a:pt x="2228" y="3970"/>
                </a:lnTo>
                <a:cubicBezTo>
                  <a:pt x="2218" y="3991"/>
                  <a:pt x="2196" y="4005"/>
                  <a:pt x="2173" y="4005"/>
                </a:cubicBezTo>
                <a:cubicBezTo>
                  <a:pt x="2149" y="4005"/>
                  <a:pt x="2128" y="3991"/>
                  <a:pt x="2118" y="3970"/>
                </a:cubicBezTo>
                <a:lnTo>
                  <a:pt x="1767" y="3212"/>
                </a:lnTo>
                <a:cubicBezTo>
                  <a:pt x="1764" y="3206"/>
                  <a:pt x="1762" y="3200"/>
                  <a:pt x="1761" y="3194"/>
                </a:cubicBezTo>
                <a:lnTo>
                  <a:pt x="1718" y="2837"/>
                </a:lnTo>
                <a:cubicBezTo>
                  <a:pt x="1715" y="2815"/>
                  <a:pt x="1725" y="2793"/>
                  <a:pt x="1743" y="2781"/>
                </a:cubicBezTo>
                <a:cubicBezTo>
                  <a:pt x="1761" y="2768"/>
                  <a:pt x="1785" y="2766"/>
                  <a:pt x="1804" y="2776"/>
                </a:cubicBezTo>
                <a:cubicBezTo>
                  <a:pt x="1873" y="2810"/>
                  <a:pt x="1941" y="2827"/>
                  <a:pt x="2006" y="2827"/>
                </a:cubicBezTo>
                <a:lnTo>
                  <a:pt x="2340" y="2827"/>
                </a:lnTo>
                <a:cubicBezTo>
                  <a:pt x="2405" y="2827"/>
                  <a:pt x="2473" y="2810"/>
                  <a:pt x="2541" y="2776"/>
                </a:cubicBezTo>
                <a:cubicBezTo>
                  <a:pt x="2561" y="2766"/>
                  <a:pt x="2585" y="2768"/>
                  <a:pt x="2603" y="2781"/>
                </a:cubicBezTo>
                <a:cubicBezTo>
                  <a:pt x="2621" y="2793"/>
                  <a:pt x="2631" y="2815"/>
                  <a:pt x="2628" y="2837"/>
                </a:cubicBezTo>
                <a:close/>
                <a:moveTo>
                  <a:pt x="2909" y="1692"/>
                </a:moveTo>
                <a:cubicBezTo>
                  <a:pt x="2890" y="1836"/>
                  <a:pt x="2809" y="2023"/>
                  <a:pt x="2692" y="2192"/>
                </a:cubicBezTo>
                <a:cubicBezTo>
                  <a:pt x="2545" y="2406"/>
                  <a:pt x="2407" y="2502"/>
                  <a:pt x="2335" y="2502"/>
                </a:cubicBezTo>
                <a:lnTo>
                  <a:pt x="2011" y="2502"/>
                </a:lnTo>
                <a:cubicBezTo>
                  <a:pt x="1939" y="2502"/>
                  <a:pt x="1801" y="2406"/>
                  <a:pt x="1653" y="2192"/>
                </a:cubicBezTo>
                <a:cubicBezTo>
                  <a:pt x="1537" y="2023"/>
                  <a:pt x="1456" y="1836"/>
                  <a:pt x="1437" y="1692"/>
                </a:cubicBezTo>
                <a:lnTo>
                  <a:pt x="1433" y="1667"/>
                </a:lnTo>
                <a:lnTo>
                  <a:pt x="1375" y="1629"/>
                </a:lnTo>
                <a:cubicBezTo>
                  <a:pt x="1358" y="1618"/>
                  <a:pt x="1347" y="1599"/>
                  <a:pt x="1347" y="1578"/>
                </a:cubicBezTo>
                <a:lnTo>
                  <a:pt x="1347" y="1479"/>
                </a:lnTo>
                <a:cubicBezTo>
                  <a:pt x="1347" y="1445"/>
                  <a:pt x="1374" y="1418"/>
                  <a:pt x="1408" y="1418"/>
                </a:cubicBezTo>
                <a:lnTo>
                  <a:pt x="1432" y="1418"/>
                </a:lnTo>
                <a:lnTo>
                  <a:pt x="1432" y="1211"/>
                </a:lnTo>
                <a:cubicBezTo>
                  <a:pt x="1432" y="1190"/>
                  <a:pt x="1443" y="1171"/>
                  <a:pt x="1461" y="1160"/>
                </a:cubicBezTo>
                <a:cubicBezTo>
                  <a:pt x="1479" y="1149"/>
                  <a:pt x="1501" y="1148"/>
                  <a:pt x="1520" y="1157"/>
                </a:cubicBezTo>
                <a:cubicBezTo>
                  <a:pt x="1612" y="1203"/>
                  <a:pt x="1736" y="1209"/>
                  <a:pt x="1821" y="1209"/>
                </a:cubicBezTo>
                <a:cubicBezTo>
                  <a:pt x="1879" y="1209"/>
                  <a:pt x="1936" y="1206"/>
                  <a:pt x="1987" y="1203"/>
                </a:cubicBezTo>
                <a:cubicBezTo>
                  <a:pt x="2003" y="1202"/>
                  <a:pt x="2018" y="1202"/>
                  <a:pt x="2033" y="1201"/>
                </a:cubicBezTo>
                <a:cubicBezTo>
                  <a:pt x="2053" y="1200"/>
                  <a:pt x="2074" y="1200"/>
                  <a:pt x="2094" y="1200"/>
                </a:cubicBezTo>
                <a:cubicBezTo>
                  <a:pt x="2343" y="1200"/>
                  <a:pt x="2551" y="1264"/>
                  <a:pt x="2703" y="1312"/>
                </a:cubicBezTo>
                <a:cubicBezTo>
                  <a:pt x="2770" y="1333"/>
                  <a:pt x="2823" y="1349"/>
                  <a:pt x="2861" y="1354"/>
                </a:cubicBezTo>
                <a:cubicBezTo>
                  <a:pt x="2891" y="1358"/>
                  <a:pt x="2913" y="1384"/>
                  <a:pt x="2913" y="1414"/>
                </a:cubicBezTo>
                <a:lnTo>
                  <a:pt x="2913" y="1418"/>
                </a:lnTo>
                <a:lnTo>
                  <a:pt x="2938" y="1418"/>
                </a:lnTo>
                <a:cubicBezTo>
                  <a:pt x="2971" y="1418"/>
                  <a:pt x="2998" y="1445"/>
                  <a:pt x="2998" y="1479"/>
                </a:cubicBezTo>
                <a:lnTo>
                  <a:pt x="2998" y="1578"/>
                </a:lnTo>
                <a:cubicBezTo>
                  <a:pt x="2998" y="1599"/>
                  <a:pt x="2988" y="1618"/>
                  <a:pt x="2971" y="1629"/>
                </a:cubicBezTo>
                <a:lnTo>
                  <a:pt x="2912" y="1667"/>
                </a:lnTo>
                <a:lnTo>
                  <a:pt x="2909" y="1692"/>
                </a:lnTo>
                <a:close/>
                <a:moveTo>
                  <a:pt x="4037" y="5485"/>
                </a:moveTo>
                <a:cubicBezTo>
                  <a:pt x="3910" y="5485"/>
                  <a:pt x="3807" y="5383"/>
                  <a:pt x="3807" y="5256"/>
                </a:cubicBezTo>
                <a:cubicBezTo>
                  <a:pt x="3807" y="5129"/>
                  <a:pt x="3910" y="5026"/>
                  <a:pt x="4037" y="5026"/>
                </a:cubicBezTo>
                <a:cubicBezTo>
                  <a:pt x="4163" y="5026"/>
                  <a:pt x="4266" y="5129"/>
                  <a:pt x="4266" y="5256"/>
                </a:cubicBezTo>
                <a:cubicBezTo>
                  <a:pt x="4266" y="5383"/>
                  <a:pt x="4163" y="5485"/>
                  <a:pt x="4037" y="5485"/>
                </a:cubicBezTo>
                <a:close/>
                <a:moveTo>
                  <a:pt x="4449" y="4318"/>
                </a:moveTo>
                <a:cubicBezTo>
                  <a:pt x="4326" y="4433"/>
                  <a:pt x="4229" y="4524"/>
                  <a:pt x="4223" y="4723"/>
                </a:cubicBezTo>
                <a:cubicBezTo>
                  <a:pt x="4220" y="4813"/>
                  <a:pt x="4146" y="4886"/>
                  <a:pt x="4055" y="4886"/>
                </a:cubicBezTo>
                <a:lnTo>
                  <a:pt x="4040" y="4886"/>
                </a:lnTo>
                <a:cubicBezTo>
                  <a:pt x="3994" y="4886"/>
                  <a:pt x="3951" y="4867"/>
                  <a:pt x="3919" y="4835"/>
                </a:cubicBezTo>
                <a:cubicBezTo>
                  <a:pt x="3888" y="4802"/>
                  <a:pt x="3870" y="4758"/>
                  <a:pt x="3872" y="4712"/>
                </a:cubicBezTo>
                <a:cubicBezTo>
                  <a:pt x="3882" y="4375"/>
                  <a:pt x="4057" y="4210"/>
                  <a:pt x="4198" y="4078"/>
                </a:cubicBezTo>
                <a:cubicBezTo>
                  <a:pt x="4329" y="3955"/>
                  <a:pt x="4423" y="3867"/>
                  <a:pt x="4423" y="3656"/>
                </a:cubicBezTo>
                <a:cubicBezTo>
                  <a:pt x="4423" y="3412"/>
                  <a:pt x="4219" y="3360"/>
                  <a:pt x="4047" y="3360"/>
                </a:cubicBezTo>
                <a:cubicBezTo>
                  <a:pt x="3821" y="3360"/>
                  <a:pt x="3696" y="3451"/>
                  <a:pt x="3675" y="3630"/>
                </a:cubicBezTo>
                <a:cubicBezTo>
                  <a:pt x="3665" y="3721"/>
                  <a:pt x="3583" y="3787"/>
                  <a:pt x="3491" y="3778"/>
                </a:cubicBezTo>
                <a:lnTo>
                  <a:pt x="3476" y="3777"/>
                </a:lnTo>
                <a:cubicBezTo>
                  <a:pt x="3431" y="3772"/>
                  <a:pt x="3390" y="3750"/>
                  <a:pt x="3362" y="3715"/>
                </a:cubicBezTo>
                <a:cubicBezTo>
                  <a:pt x="3334" y="3679"/>
                  <a:pt x="3321" y="3634"/>
                  <a:pt x="3326" y="3590"/>
                </a:cubicBezTo>
                <a:cubicBezTo>
                  <a:pt x="3368" y="3232"/>
                  <a:pt x="3646" y="3009"/>
                  <a:pt x="4050" y="3009"/>
                </a:cubicBezTo>
                <a:cubicBezTo>
                  <a:pt x="4490" y="3009"/>
                  <a:pt x="4775" y="3265"/>
                  <a:pt x="4775" y="3660"/>
                </a:cubicBezTo>
                <a:cubicBezTo>
                  <a:pt x="4775" y="4014"/>
                  <a:pt x="4594" y="4183"/>
                  <a:pt x="4449" y="4318"/>
                </a:cubicBezTo>
                <a:close/>
              </a:path>
            </a:pathLst>
          </a:custGeom>
          <a:solidFill>
            <a:srgbClr val="F12C3E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5E218F0-91F1-1E23-4E8D-63042619CE79}"/>
              </a:ext>
            </a:extLst>
          </p:cNvPr>
          <p:cNvSpPr txBox="1"/>
          <p:nvPr/>
        </p:nvSpPr>
        <p:spPr>
          <a:xfrm>
            <a:off x="7027002" y="2361986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怎样对用户的活跃度进行</a:t>
            </a:r>
            <a:endParaRPr lang="en-US" altLang="zh-CN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量化分箱，进而对用户活</a:t>
            </a:r>
            <a:endParaRPr lang="en-US" altLang="zh-CN" sz="24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zh-CN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跃度类型进行判别</a:t>
            </a: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160DECB-A636-DC63-E047-8B5536E64A03}"/>
              </a:ext>
            </a:extLst>
          </p:cNvPr>
          <p:cNvCxnSpPr/>
          <p:nvPr/>
        </p:nvCxnSpPr>
        <p:spPr>
          <a:xfrm>
            <a:off x="1509713" y="4171950"/>
            <a:ext cx="91725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150F33F2-BF9B-DB94-D22E-AD3B18F8EF98}"/>
              </a:ext>
            </a:extLst>
          </p:cNvPr>
          <p:cNvCxnSpPr>
            <a:cxnSpLocks/>
          </p:cNvCxnSpPr>
          <p:nvPr/>
        </p:nvCxnSpPr>
        <p:spPr>
          <a:xfrm>
            <a:off x="5776689" y="1897858"/>
            <a:ext cx="0" cy="45481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49" grpId="0" animBg="1"/>
      <p:bldP spid="53" grpId="0"/>
      <p:bldP spid="56" grpId="0" animBg="1"/>
      <p:bldP spid="59" grpId="0"/>
      <p:bldP spid="62" grpId="0" animBg="1"/>
      <p:bldP spid="65" grpId="0"/>
      <p:bldP spid="68" grpId="0" animBg="1"/>
      <p:bldP spid="69" grpId="0" animBg="1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1C86E2-CFE0-D875-1F10-F9F9D506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9" y="1331151"/>
            <a:ext cx="6982484" cy="2745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EF6DAA-A9BA-C88C-5F06-7223FA45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83655" y="1320216"/>
            <a:ext cx="6982484" cy="3748873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数据获取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151A68-C914-39CD-37EA-85B4CEA501FE}"/>
              </a:ext>
            </a:extLst>
          </p:cNvPr>
          <p:cNvSpPr txBox="1"/>
          <p:nvPr/>
        </p:nvSpPr>
        <p:spPr>
          <a:xfrm>
            <a:off x="7658731" y="164346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爬取规则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1B533CA-B284-C2F6-DA5A-B86A5C7FEB24}"/>
              </a:ext>
            </a:extLst>
          </p:cNvPr>
          <p:cNvCxnSpPr/>
          <p:nvPr/>
        </p:nvCxnSpPr>
        <p:spPr>
          <a:xfrm>
            <a:off x="7753981" y="2222733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A360C4C-3E16-A6C9-BCDB-A196EC891E65}"/>
              </a:ext>
            </a:extLst>
          </p:cNvPr>
          <p:cNvSpPr txBox="1"/>
          <p:nvPr/>
        </p:nvSpPr>
        <p:spPr>
          <a:xfrm>
            <a:off x="7658731" y="2299384"/>
            <a:ext cx="5349316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先随机选取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各种类型的音乐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每首音乐爬取其全部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热门评论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最新评论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页中的奇数页</a:t>
            </a:r>
            <a:endParaRPr lang="en-US" altLang="zh-CN" sz="16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每页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评论信息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然后爬取每条评论对应的用户信息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DB7745-A872-FD66-CF62-9C1E07ED2E1E}"/>
              </a:ext>
            </a:extLst>
          </p:cNvPr>
          <p:cNvSpPr txBox="1"/>
          <p:nvPr/>
        </p:nvSpPr>
        <p:spPr>
          <a:xfrm>
            <a:off x="7753981" y="483825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数据组成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E0A2724-5210-45E6-1BF6-116FF587589E}"/>
              </a:ext>
            </a:extLst>
          </p:cNvPr>
          <p:cNvCxnSpPr/>
          <p:nvPr/>
        </p:nvCxnSpPr>
        <p:spPr>
          <a:xfrm>
            <a:off x="7865769" y="5417685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BEB82A7-DCD2-9CCE-5F2F-8AED0D813909}"/>
              </a:ext>
            </a:extLst>
          </p:cNvPr>
          <p:cNvSpPr txBox="1"/>
          <p:nvPr/>
        </p:nvSpPr>
        <p:spPr>
          <a:xfrm>
            <a:off x="7753981" y="5535448"/>
            <a:ext cx="3988097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共爬取数据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56202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条，包含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数据大致可分为三部分：用户基本信息、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用户社交互动信息，用户听歌行为信息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 descr="靶心">
            <a:extLst>
              <a:ext uri="{FF2B5EF4-FFF2-40B4-BE49-F238E27FC236}">
                <a16:creationId xmlns:a16="http://schemas.microsoft.com/office/drawing/2014/main" id="{46601BC8-AB2E-0299-2728-A1CED2957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2533" y="1048880"/>
            <a:ext cx="524063" cy="524063"/>
          </a:xfrm>
          <a:prstGeom prst="rect">
            <a:avLst/>
          </a:prstGeom>
        </p:spPr>
      </p:pic>
      <p:pic>
        <p:nvPicPr>
          <p:cNvPr id="15" name="图形 14" descr="拼图">
            <a:extLst>
              <a:ext uri="{FF2B5EF4-FFF2-40B4-BE49-F238E27FC236}">
                <a16:creationId xmlns:a16="http://schemas.microsoft.com/office/drawing/2014/main" id="{D194B361-9E09-F639-5363-5E14469FF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982" y="4312503"/>
            <a:ext cx="461665" cy="461665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Acquisition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7F3A46D4-E7B1-68B0-E202-B95CA0676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91220"/>
              </p:ext>
            </p:extLst>
          </p:nvPr>
        </p:nvGraphicFramePr>
        <p:xfrm>
          <a:off x="557349" y="7160432"/>
          <a:ext cx="6982484" cy="50876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31264">
                  <a:extLst>
                    <a:ext uri="{9D8B030D-6E8A-4147-A177-3AD203B41FA5}">
                      <a16:colId xmlns:a16="http://schemas.microsoft.com/office/drawing/2014/main" val="1016788009"/>
                    </a:ext>
                  </a:extLst>
                </a:gridCol>
                <a:gridCol w="2823725">
                  <a:extLst>
                    <a:ext uri="{9D8B030D-6E8A-4147-A177-3AD203B41FA5}">
                      <a16:colId xmlns:a16="http://schemas.microsoft.com/office/drawing/2014/main" val="1549714806"/>
                    </a:ext>
                  </a:extLst>
                </a:gridCol>
                <a:gridCol w="2327495">
                  <a:extLst>
                    <a:ext uri="{9D8B030D-6E8A-4147-A177-3AD203B41FA5}">
                      <a16:colId xmlns:a16="http://schemas.microsoft.com/office/drawing/2014/main" val="3712311526"/>
                    </a:ext>
                  </a:extLst>
                </a:gridCol>
              </a:tblGrid>
              <a:tr h="3041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26841"/>
                  </a:ext>
                </a:extLst>
              </a:tr>
              <a:tr h="344469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用户基本信息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2204108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user_name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用户名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9358677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user_age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用户年龄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266704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user_createdays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账号创建天数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674653"/>
                  </a:ext>
                </a:extLst>
              </a:tr>
              <a:tr h="304171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755040"/>
                  </a:ext>
                </a:extLst>
              </a:tr>
              <a:tr h="344469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用户社交行为信息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user_followeds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235588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user_follows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174100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user_eventCount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4297935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503102"/>
                  </a:ext>
                </a:extLst>
              </a:tr>
              <a:tr h="344469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用户听歌行为信息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user_listenSongs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用户累计听歌数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201992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user_playlistCount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用户创建歌单数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089717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user_other_create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用户收藏歌单数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8692590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user_tags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2700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用户收藏歌单标签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1838679"/>
                  </a:ext>
                </a:extLst>
              </a:tr>
              <a:tr h="344469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7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6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76927 0.00208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00313 -0.86459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6" grpId="0"/>
      <p:bldP spid="9" grpId="0"/>
      <p:bldP spid="10" grpId="0"/>
      <p:bldP spid="13" grpId="0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F2F075E-89FB-45CB-AF0D-EEED9F79964E}"/>
              </a:ext>
            </a:extLst>
          </p:cNvPr>
          <p:cNvSpPr/>
          <p:nvPr/>
        </p:nvSpPr>
        <p:spPr>
          <a:xfrm>
            <a:off x="-185195" y="-312516"/>
            <a:ext cx="2245488" cy="22454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292C245-AB8F-4C4F-B31D-13A5F9529E15}"/>
              </a:ext>
            </a:extLst>
          </p:cNvPr>
          <p:cNvSpPr/>
          <p:nvPr/>
        </p:nvSpPr>
        <p:spPr>
          <a:xfrm>
            <a:off x="-1344978" y="-144876"/>
            <a:ext cx="2689956" cy="26899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27893A-FC1E-4522-ADB4-03DA5B5A4423}"/>
              </a:ext>
            </a:extLst>
          </p:cNvPr>
          <p:cNvSpPr/>
          <p:nvPr/>
        </p:nvSpPr>
        <p:spPr>
          <a:xfrm>
            <a:off x="494840" y="1571529"/>
            <a:ext cx="1318720" cy="13187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98E6272-6212-4F78-BC30-B7F6D99037B7}"/>
              </a:ext>
            </a:extLst>
          </p:cNvPr>
          <p:cNvSpPr/>
          <p:nvPr/>
        </p:nvSpPr>
        <p:spPr>
          <a:xfrm>
            <a:off x="-844556" y="2481611"/>
            <a:ext cx="1947513" cy="19475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E5211A3-ED67-43EF-9479-FBE9DF5A9B9A}"/>
              </a:ext>
            </a:extLst>
          </p:cNvPr>
          <p:cNvSpPr/>
          <p:nvPr/>
        </p:nvSpPr>
        <p:spPr>
          <a:xfrm>
            <a:off x="1771092" y="283376"/>
            <a:ext cx="2606873" cy="2606873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C25CA9-12C8-421D-BDD2-08305932568C}"/>
              </a:ext>
            </a:extLst>
          </p:cNvPr>
          <p:cNvSpPr/>
          <p:nvPr/>
        </p:nvSpPr>
        <p:spPr>
          <a:xfrm>
            <a:off x="1344978" y="-685187"/>
            <a:ext cx="1644608" cy="164460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A4DA05F-241D-4516-A6E6-652B5D7EABBB}"/>
              </a:ext>
            </a:extLst>
          </p:cNvPr>
          <p:cNvSpPr/>
          <p:nvPr/>
        </p:nvSpPr>
        <p:spPr>
          <a:xfrm>
            <a:off x="-574093" y="4228496"/>
            <a:ext cx="1130238" cy="113023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67189C-007C-4B40-A15C-1BCC7DD63E83}"/>
              </a:ext>
            </a:extLst>
          </p:cNvPr>
          <p:cNvSpPr/>
          <p:nvPr/>
        </p:nvSpPr>
        <p:spPr>
          <a:xfrm>
            <a:off x="-574093" y="4429124"/>
            <a:ext cx="2798256" cy="2798256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8ECB8D8-BA62-4BF2-A958-D501F303BE6E}"/>
              </a:ext>
            </a:extLst>
          </p:cNvPr>
          <p:cNvSpPr/>
          <p:nvPr/>
        </p:nvSpPr>
        <p:spPr>
          <a:xfrm>
            <a:off x="-185195" y="5404454"/>
            <a:ext cx="1351188" cy="13511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53AF7C6-4F19-4D2F-A3E9-6B1B5DEBF474}"/>
              </a:ext>
            </a:extLst>
          </p:cNvPr>
          <p:cNvSpPr/>
          <p:nvPr/>
        </p:nvSpPr>
        <p:spPr>
          <a:xfrm>
            <a:off x="1666017" y="5533920"/>
            <a:ext cx="1894088" cy="189408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2C74AA-2C75-40AE-B5A5-62016DEB590E}"/>
              </a:ext>
            </a:extLst>
          </p:cNvPr>
          <p:cNvSpPr/>
          <p:nvPr/>
        </p:nvSpPr>
        <p:spPr>
          <a:xfrm>
            <a:off x="3517229" y="5808598"/>
            <a:ext cx="1894088" cy="1894088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CC7E0D8-947C-47CD-9EDE-67D33F354202}"/>
              </a:ext>
            </a:extLst>
          </p:cNvPr>
          <p:cNvSpPr/>
          <p:nvPr/>
        </p:nvSpPr>
        <p:spPr>
          <a:xfrm>
            <a:off x="2625707" y="3733966"/>
            <a:ext cx="817868" cy="817868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E5681B2-4230-43DA-AE02-9402E415AC5E}"/>
              </a:ext>
            </a:extLst>
          </p:cNvPr>
          <p:cNvSpPr/>
          <p:nvPr/>
        </p:nvSpPr>
        <p:spPr>
          <a:xfrm>
            <a:off x="2371916" y="4306414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C75B47-F652-4EA1-A054-D74484090900}"/>
              </a:ext>
            </a:extLst>
          </p:cNvPr>
          <p:cNvSpPr/>
          <p:nvPr/>
        </p:nvSpPr>
        <p:spPr>
          <a:xfrm>
            <a:off x="1921862" y="375401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049D69D-301C-4003-9A2A-889951995A60}"/>
              </a:ext>
            </a:extLst>
          </p:cNvPr>
          <p:cNvSpPr/>
          <p:nvPr/>
        </p:nvSpPr>
        <p:spPr>
          <a:xfrm>
            <a:off x="3779290" y="3536976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ACC259-626A-470C-8C8A-A740B3B61509}"/>
              </a:ext>
            </a:extLst>
          </p:cNvPr>
          <p:cNvSpPr/>
          <p:nvPr/>
        </p:nvSpPr>
        <p:spPr>
          <a:xfrm>
            <a:off x="3533870" y="4916451"/>
            <a:ext cx="490840" cy="49084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3543FD-05B3-45FE-B6B1-73B2C2DC30C4}"/>
              </a:ext>
            </a:extLst>
          </p:cNvPr>
          <p:cNvSpPr/>
          <p:nvPr/>
        </p:nvSpPr>
        <p:spPr>
          <a:xfrm>
            <a:off x="3779289" y="156746"/>
            <a:ext cx="1656813" cy="1656813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businessman-discussing-a-business-report_30914">
            <a:extLst>
              <a:ext uri="{FF2B5EF4-FFF2-40B4-BE49-F238E27FC236}">
                <a16:creationId xmlns:a16="http://schemas.microsoft.com/office/drawing/2014/main" id="{A4F0928F-4450-4EB2-A960-AE5A22B373B4}"/>
              </a:ext>
            </a:extLst>
          </p:cNvPr>
          <p:cNvSpPr>
            <a:spLocks noChangeAspect="1"/>
          </p:cNvSpPr>
          <p:nvPr/>
        </p:nvSpPr>
        <p:spPr bwMode="auto">
          <a:xfrm>
            <a:off x="1089212" y="4945916"/>
            <a:ext cx="346606" cy="412818"/>
          </a:xfrm>
          <a:custGeom>
            <a:avLst/>
            <a:gdLst>
              <a:gd name="connsiteX0" fmla="*/ 89718 w 502496"/>
              <a:gd name="connsiteY0" fmla="*/ 426004 h 598488"/>
              <a:gd name="connsiteX1" fmla="*/ 134440 w 502496"/>
              <a:gd name="connsiteY1" fmla="*/ 470445 h 598488"/>
              <a:gd name="connsiteX2" fmla="*/ 109743 w 502496"/>
              <a:gd name="connsiteY2" fmla="*/ 517107 h 598488"/>
              <a:gd name="connsiteX3" fmla="*/ 170485 w 502496"/>
              <a:gd name="connsiteY3" fmla="*/ 578657 h 598488"/>
              <a:gd name="connsiteX4" fmla="*/ 9173 w 502496"/>
              <a:gd name="connsiteY4" fmla="*/ 578657 h 598488"/>
              <a:gd name="connsiteX5" fmla="*/ 69915 w 502496"/>
              <a:gd name="connsiteY5" fmla="*/ 517107 h 598488"/>
              <a:gd name="connsiteX6" fmla="*/ 45218 w 502496"/>
              <a:gd name="connsiteY6" fmla="*/ 470445 h 598488"/>
              <a:gd name="connsiteX7" fmla="*/ 89718 w 502496"/>
              <a:gd name="connsiteY7" fmla="*/ 426004 h 598488"/>
              <a:gd name="connsiteX8" fmla="*/ 412601 w 502496"/>
              <a:gd name="connsiteY8" fmla="*/ 425933 h 598488"/>
              <a:gd name="connsiteX9" fmla="*/ 457120 w 502496"/>
              <a:gd name="connsiteY9" fmla="*/ 470391 h 598488"/>
              <a:gd name="connsiteX10" fmla="*/ 432412 w 502496"/>
              <a:gd name="connsiteY10" fmla="*/ 517072 h 598488"/>
              <a:gd name="connsiteX11" fmla="*/ 493181 w 502496"/>
              <a:gd name="connsiteY11" fmla="*/ 578647 h 598488"/>
              <a:gd name="connsiteX12" fmla="*/ 331798 w 502496"/>
              <a:gd name="connsiteY12" fmla="*/ 578647 h 598488"/>
              <a:gd name="connsiteX13" fmla="*/ 392567 w 502496"/>
              <a:gd name="connsiteY13" fmla="*/ 517072 h 598488"/>
              <a:gd name="connsiteX14" fmla="*/ 368081 w 502496"/>
              <a:gd name="connsiteY14" fmla="*/ 470391 h 598488"/>
              <a:gd name="connsiteX15" fmla="*/ 412601 w 502496"/>
              <a:gd name="connsiteY15" fmla="*/ 425933 h 598488"/>
              <a:gd name="connsiteX16" fmla="*/ 251253 w 502496"/>
              <a:gd name="connsiteY16" fmla="*/ 425933 h 598488"/>
              <a:gd name="connsiteX17" fmla="*/ 295753 w 502496"/>
              <a:gd name="connsiteY17" fmla="*/ 470391 h 598488"/>
              <a:gd name="connsiteX18" fmla="*/ 271056 w 502496"/>
              <a:gd name="connsiteY18" fmla="*/ 517072 h 598488"/>
              <a:gd name="connsiteX19" fmla="*/ 331798 w 502496"/>
              <a:gd name="connsiteY19" fmla="*/ 578647 h 598488"/>
              <a:gd name="connsiteX20" fmla="*/ 170486 w 502496"/>
              <a:gd name="connsiteY20" fmla="*/ 578647 h 598488"/>
              <a:gd name="connsiteX21" fmla="*/ 231228 w 502496"/>
              <a:gd name="connsiteY21" fmla="*/ 517072 h 598488"/>
              <a:gd name="connsiteX22" fmla="*/ 206531 w 502496"/>
              <a:gd name="connsiteY22" fmla="*/ 470391 h 598488"/>
              <a:gd name="connsiteX23" fmla="*/ 251253 w 502496"/>
              <a:gd name="connsiteY23" fmla="*/ 425933 h 598488"/>
              <a:gd name="connsiteX24" fmla="*/ 298703 w 502496"/>
              <a:gd name="connsiteY24" fmla="*/ 213955 h 598488"/>
              <a:gd name="connsiteX25" fmla="*/ 322060 w 502496"/>
              <a:gd name="connsiteY25" fmla="*/ 213955 h 598488"/>
              <a:gd name="connsiteX26" fmla="*/ 322060 w 502496"/>
              <a:gd name="connsiteY26" fmla="*/ 280004 h 598488"/>
              <a:gd name="connsiteX27" fmla="*/ 298703 w 502496"/>
              <a:gd name="connsiteY27" fmla="*/ 280004 h 598488"/>
              <a:gd name="connsiteX28" fmla="*/ 333845 w 502496"/>
              <a:gd name="connsiteY28" fmla="*/ 184458 h 598488"/>
              <a:gd name="connsiteX29" fmla="*/ 357202 w 502496"/>
              <a:gd name="connsiteY29" fmla="*/ 184458 h 598488"/>
              <a:gd name="connsiteX30" fmla="*/ 357202 w 502496"/>
              <a:gd name="connsiteY30" fmla="*/ 280004 h 598488"/>
              <a:gd name="connsiteX31" fmla="*/ 333845 w 502496"/>
              <a:gd name="connsiteY31" fmla="*/ 280004 h 598488"/>
              <a:gd name="connsiteX32" fmla="*/ 369198 w 502496"/>
              <a:gd name="connsiteY32" fmla="*/ 147976 h 598488"/>
              <a:gd name="connsiteX33" fmla="*/ 392555 w 502496"/>
              <a:gd name="connsiteY33" fmla="*/ 147976 h 598488"/>
              <a:gd name="connsiteX34" fmla="*/ 392555 w 502496"/>
              <a:gd name="connsiteY34" fmla="*/ 280004 h 598488"/>
              <a:gd name="connsiteX35" fmla="*/ 369198 w 502496"/>
              <a:gd name="connsiteY35" fmla="*/ 280004 h 598488"/>
              <a:gd name="connsiteX36" fmla="*/ 170514 w 502496"/>
              <a:gd name="connsiteY36" fmla="*/ 142683 h 598488"/>
              <a:gd name="connsiteX37" fmla="*/ 174075 w 502496"/>
              <a:gd name="connsiteY37" fmla="*/ 149348 h 598488"/>
              <a:gd name="connsiteX38" fmla="*/ 164505 w 502496"/>
              <a:gd name="connsiteY38" fmla="*/ 224219 h 598488"/>
              <a:gd name="connsiteX39" fmla="*/ 175855 w 502496"/>
              <a:gd name="connsiteY39" fmla="*/ 244214 h 598488"/>
              <a:gd name="connsiteX40" fmla="*/ 187204 w 502496"/>
              <a:gd name="connsiteY40" fmla="*/ 224219 h 598488"/>
              <a:gd name="connsiteX41" fmla="*/ 177635 w 502496"/>
              <a:gd name="connsiteY41" fmla="*/ 149348 h 598488"/>
              <a:gd name="connsiteX42" fmla="*/ 177858 w 502496"/>
              <a:gd name="connsiteY42" fmla="*/ 149348 h 598488"/>
              <a:gd name="connsiteX43" fmla="*/ 181196 w 502496"/>
              <a:gd name="connsiteY43" fmla="*/ 142683 h 598488"/>
              <a:gd name="connsiteX44" fmla="*/ 237499 w 502496"/>
              <a:gd name="connsiteY44" fmla="*/ 154680 h 598488"/>
              <a:gd name="connsiteX45" fmla="*/ 306042 w 502496"/>
              <a:gd name="connsiteY45" fmla="*/ 177341 h 598488"/>
              <a:gd name="connsiteX46" fmla="*/ 315166 w 502496"/>
              <a:gd name="connsiteY46" fmla="*/ 195559 h 598488"/>
              <a:gd name="connsiteX47" fmla="*/ 301591 w 502496"/>
              <a:gd name="connsiteY47" fmla="*/ 205334 h 598488"/>
              <a:gd name="connsiteX48" fmla="*/ 296918 w 502496"/>
              <a:gd name="connsiteY48" fmla="*/ 204446 h 598488"/>
              <a:gd name="connsiteX49" fmla="*/ 228375 w 502496"/>
              <a:gd name="connsiteY49" fmla="*/ 181785 h 598488"/>
              <a:gd name="connsiteX50" fmla="*/ 228375 w 502496"/>
              <a:gd name="connsiteY50" fmla="*/ 181562 h 598488"/>
              <a:gd name="connsiteX51" fmla="*/ 228152 w 502496"/>
              <a:gd name="connsiteY51" fmla="*/ 181562 h 598488"/>
              <a:gd name="connsiteX52" fmla="*/ 215912 w 502496"/>
              <a:gd name="connsiteY52" fmla="*/ 177786 h 598488"/>
              <a:gd name="connsiteX53" fmla="*/ 215912 w 502496"/>
              <a:gd name="connsiteY53" fmla="*/ 275095 h 598488"/>
              <a:gd name="connsiteX54" fmla="*/ 227262 w 502496"/>
              <a:gd name="connsiteY54" fmla="*/ 416172 h 598488"/>
              <a:gd name="connsiteX55" fmla="*/ 211462 w 502496"/>
              <a:gd name="connsiteY55" fmla="*/ 434612 h 598488"/>
              <a:gd name="connsiteX56" fmla="*/ 210126 w 502496"/>
              <a:gd name="connsiteY56" fmla="*/ 434612 h 598488"/>
              <a:gd name="connsiteX57" fmla="*/ 192991 w 502496"/>
              <a:gd name="connsiteY57" fmla="*/ 418838 h 598488"/>
              <a:gd name="connsiteX58" fmla="*/ 182754 w 502496"/>
              <a:gd name="connsiteY58" fmla="*/ 291314 h 598488"/>
              <a:gd name="connsiteX59" fmla="*/ 175855 w 502496"/>
              <a:gd name="connsiteY59" fmla="*/ 292869 h 598488"/>
              <a:gd name="connsiteX60" fmla="*/ 168956 w 502496"/>
              <a:gd name="connsiteY60" fmla="*/ 291314 h 598488"/>
              <a:gd name="connsiteX61" fmla="*/ 158719 w 502496"/>
              <a:gd name="connsiteY61" fmla="*/ 418838 h 598488"/>
              <a:gd name="connsiteX62" fmla="*/ 141583 w 502496"/>
              <a:gd name="connsiteY62" fmla="*/ 434612 h 598488"/>
              <a:gd name="connsiteX63" fmla="*/ 140248 w 502496"/>
              <a:gd name="connsiteY63" fmla="*/ 434612 h 598488"/>
              <a:gd name="connsiteX64" fmla="*/ 124448 w 502496"/>
              <a:gd name="connsiteY64" fmla="*/ 416172 h 598488"/>
              <a:gd name="connsiteX65" fmla="*/ 135797 w 502496"/>
              <a:gd name="connsiteY65" fmla="*/ 275095 h 598488"/>
              <a:gd name="connsiteX66" fmla="*/ 135797 w 502496"/>
              <a:gd name="connsiteY66" fmla="*/ 177786 h 598488"/>
              <a:gd name="connsiteX67" fmla="*/ 130901 w 502496"/>
              <a:gd name="connsiteY67" fmla="*/ 179119 h 598488"/>
              <a:gd name="connsiteX68" fmla="*/ 109760 w 502496"/>
              <a:gd name="connsiteY68" fmla="*/ 273984 h 598488"/>
              <a:gd name="connsiteX69" fmla="*/ 95962 w 502496"/>
              <a:gd name="connsiteY69" fmla="*/ 285093 h 598488"/>
              <a:gd name="connsiteX70" fmla="*/ 92847 w 502496"/>
              <a:gd name="connsiteY70" fmla="*/ 284649 h 598488"/>
              <a:gd name="connsiteX71" fmla="*/ 81942 w 502496"/>
              <a:gd name="connsiteY71" fmla="*/ 267764 h 598488"/>
              <a:gd name="connsiteX72" fmla="*/ 104864 w 502496"/>
              <a:gd name="connsiteY72" fmla="*/ 165122 h 598488"/>
              <a:gd name="connsiteX73" fmla="*/ 105309 w 502496"/>
              <a:gd name="connsiteY73" fmla="*/ 163567 h 598488"/>
              <a:gd name="connsiteX74" fmla="*/ 106644 w 502496"/>
              <a:gd name="connsiteY74" fmla="*/ 161123 h 598488"/>
              <a:gd name="connsiteX75" fmla="*/ 108202 w 502496"/>
              <a:gd name="connsiteY75" fmla="*/ 158901 h 598488"/>
              <a:gd name="connsiteX76" fmla="*/ 110205 w 502496"/>
              <a:gd name="connsiteY76" fmla="*/ 157124 h 598488"/>
              <a:gd name="connsiteX77" fmla="*/ 112430 w 502496"/>
              <a:gd name="connsiteY77" fmla="*/ 155569 h 598488"/>
              <a:gd name="connsiteX78" fmla="*/ 113988 w 502496"/>
              <a:gd name="connsiteY78" fmla="*/ 154680 h 598488"/>
              <a:gd name="connsiteX79" fmla="*/ 170514 w 502496"/>
              <a:gd name="connsiteY79" fmla="*/ 142683 h 598488"/>
              <a:gd name="connsiteX80" fmla="*/ 175743 w 502496"/>
              <a:gd name="connsiteY80" fmla="*/ 60475 h 598488"/>
              <a:gd name="connsiteX81" fmla="*/ 211908 w 502496"/>
              <a:gd name="connsiteY81" fmla="*/ 100027 h 598488"/>
              <a:gd name="connsiteX82" fmla="*/ 175743 w 502496"/>
              <a:gd name="connsiteY82" fmla="*/ 139579 h 598488"/>
              <a:gd name="connsiteX83" fmla="*/ 139578 w 502496"/>
              <a:gd name="connsiteY83" fmla="*/ 100027 h 598488"/>
              <a:gd name="connsiteX84" fmla="*/ 175743 w 502496"/>
              <a:gd name="connsiteY84" fmla="*/ 60475 h 598488"/>
              <a:gd name="connsiteX85" fmla="*/ 59641 w 502496"/>
              <a:gd name="connsiteY85" fmla="*/ 0 h 598488"/>
              <a:gd name="connsiteX86" fmla="*/ 442633 w 502496"/>
              <a:gd name="connsiteY86" fmla="*/ 0 h 598488"/>
              <a:gd name="connsiteX87" fmla="*/ 502496 w 502496"/>
              <a:gd name="connsiteY87" fmla="*/ 59774 h 598488"/>
              <a:gd name="connsiteX88" fmla="*/ 502496 w 502496"/>
              <a:gd name="connsiteY88" fmla="*/ 278870 h 598488"/>
              <a:gd name="connsiteX89" fmla="*/ 442633 w 502496"/>
              <a:gd name="connsiteY89" fmla="*/ 338644 h 598488"/>
              <a:gd name="connsiteX90" fmla="*/ 239453 w 502496"/>
              <a:gd name="connsiteY90" fmla="*/ 338644 h 598488"/>
              <a:gd name="connsiteX91" fmla="*/ 237450 w 502496"/>
              <a:gd name="connsiteY91" fmla="*/ 314868 h 598488"/>
              <a:gd name="connsiteX92" fmla="*/ 442633 w 502496"/>
              <a:gd name="connsiteY92" fmla="*/ 314868 h 598488"/>
              <a:gd name="connsiteX93" fmla="*/ 478462 w 502496"/>
              <a:gd name="connsiteY93" fmla="*/ 278870 h 598488"/>
              <a:gd name="connsiteX94" fmla="*/ 478462 w 502496"/>
              <a:gd name="connsiteY94" fmla="*/ 59774 h 598488"/>
              <a:gd name="connsiteX95" fmla="*/ 442633 w 502496"/>
              <a:gd name="connsiteY95" fmla="*/ 23776 h 598488"/>
              <a:gd name="connsiteX96" fmla="*/ 59641 w 502496"/>
              <a:gd name="connsiteY96" fmla="*/ 23776 h 598488"/>
              <a:gd name="connsiteX97" fmla="*/ 23812 w 502496"/>
              <a:gd name="connsiteY97" fmla="*/ 59774 h 598488"/>
              <a:gd name="connsiteX98" fmla="*/ 23812 w 502496"/>
              <a:gd name="connsiteY98" fmla="*/ 278870 h 598488"/>
              <a:gd name="connsiteX99" fmla="*/ 59641 w 502496"/>
              <a:gd name="connsiteY99" fmla="*/ 314646 h 598488"/>
              <a:gd name="connsiteX100" fmla="*/ 113941 w 502496"/>
              <a:gd name="connsiteY100" fmla="*/ 314646 h 598488"/>
              <a:gd name="connsiteX101" fmla="*/ 112160 w 502496"/>
              <a:gd name="connsiteY101" fmla="*/ 338644 h 598488"/>
              <a:gd name="connsiteX102" fmla="*/ 59641 w 502496"/>
              <a:gd name="connsiteY102" fmla="*/ 338644 h 598488"/>
              <a:gd name="connsiteX103" fmla="*/ 0 w 502496"/>
              <a:gd name="connsiteY103" fmla="*/ 278870 h 598488"/>
              <a:gd name="connsiteX104" fmla="*/ 0 w 502496"/>
              <a:gd name="connsiteY104" fmla="*/ 59774 h 598488"/>
              <a:gd name="connsiteX105" fmla="*/ 59641 w 502496"/>
              <a:gd name="connsiteY105" fmla="*/ 0 h 5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2496" h="598488">
                <a:moveTo>
                  <a:pt x="89718" y="426004"/>
                </a:moveTo>
                <a:cubicBezTo>
                  <a:pt x="114415" y="426004"/>
                  <a:pt x="134440" y="446002"/>
                  <a:pt x="134440" y="470445"/>
                </a:cubicBezTo>
                <a:cubicBezTo>
                  <a:pt x="134440" y="487998"/>
                  <a:pt x="124205" y="507330"/>
                  <a:pt x="109743" y="517107"/>
                </a:cubicBezTo>
                <a:cubicBezTo>
                  <a:pt x="144675" y="525995"/>
                  <a:pt x="170485" y="556215"/>
                  <a:pt x="170485" y="578657"/>
                </a:cubicBezTo>
                <a:cubicBezTo>
                  <a:pt x="170485" y="605099"/>
                  <a:pt x="9173" y="605099"/>
                  <a:pt x="9173" y="578657"/>
                </a:cubicBezTo>
                <a:cubicBezTo>
                  <a:pt x="9173" y="556215"/>
                  <a:pt x="34983" y="525995"/>
                  <a:pt x="69915" y="517107"/>
                </a:cubicBezTo>
                <a:cubicBezTo>
                  <a:pt x="55230" y="507330"/>
                  <a:pt x="45218" y="487998"/>
                  <a:pt x="45218" y="470445"/>
                </a:cubicBezTo>
                <a:cubicBezTo>
                  <a:pt x="45218" y="446002"/>
                  <a:pt x="65243" y="426004"/>
                  <a:pt x="89718" y="426004"/>
                </a:cubicBezTo>
                <a:close/>
                <a:moveTo>
                  <a:pt x="412601" y="425933"/>
                </a:moveTo>
                <a:cubicBezTo>
                  <a:pt x="437087" y="425933"/>
                  <a:pt x="457120" y="445939"/>
                  <a:pt x="457120" y="470391"/>
                </a:cubicBezTo>
                <a:cubicBezTo>
                  <a:pt x="457120" y="487952"/>
                  <a:pt x="447103" y="507291"/>
                  <a:pt x="432412" y="517072"/>
                </a:cubicBezTo>
                <a:cubicBezTo>
                  <a:pt x="467360" y="525964"/>
                  <a:pt x="493181" y="556195"/>
                  <a:pt x="493181" y="578647"/>
                </a:cubicBezTo>
                <a:cubicBezTo>
                  <a:pt x="493181" y="605099"/>
                  <a:pt x="331798" y="605099"/>
                  <a:pt x="331798" y="578647"/>
                </a:cubicBezTo>
                <a:cubicBezTo>
                  <a:pt x="331798" y="556195"/>
                  <a:pt x="357619" y="525964"/>
                  <a:pt x="392567" y="517072"/>
                </a:cubicBezTo>
                <a:cubicBezTo>
                  <a:pt x="378098" y="507291"/>
                  <a:pt x="368081" y="487952"/>
                  <a:pt x="368081" y="470391"/>
                </a:cubicBezTo>
                <a:cubicBezTo>
                  <a:pt x="368081" y="445939"/>
                  <a:pt x="387893" y="425933"/>
                  <a:pt x="412601" y="425933"/>
                </a:cubicBezTo>
                <a:close/>
                <a:moveTo>
                  <a:pt x="251253" y="425933"/>
                </a:moveTo>
                <a:cubicBezTo>
                  <a:pt x="275728" y="425933"/>
                  <a:pt x="295753" y="445939"/>
                  <a:pt x="295753" y="470391"/>
                </a:cubicBezTo>
                <a:cubicBezTo>
                  <a:pt x="295753" y="487952"/>
                  <a:pt x="285518" y="507291"/>
                  <a:pt x="271056" y="517072"/>
                </a:cubicBezTo>
                <a:cubicBezTo>
                  <a:pt x="305988" y="525964"/>
                  <a:pt x="331798" y="556195"/>
                  <a:pt x="331798" y="578647"/>
                </a:cubicBezTo>
                <a:cubicBezTo>
                  <a:pt x="331798" y="605099"/>
                  <a:pt x="170486" y="605099"/>
                  <a:pt x="170486" y="578647"/>
                </a:cubicBezTo>
                <a:cubicBezTo>
                  <a:pt x="170486" y="556195"/>
                  <a:pt x="196296" y="525964"/>
                  <a:pt x="231228" y="517072"/>
                </a:cubicBezTo>
                <a:cubicBezTo>
                  <a:pt x="216766" y="507291"/>
                  <a:pt x="206531" y="487952"/>
                  <a:pt x="206531" y="470391"/>
                </a:cubicBezTo>
                <a:cubicBezTo>
                  <a:pt x="206531" y="445939"/>
                  <a:pt x="226556" y="425933"/>
                  <a:pt x="251253" y="425933"/>
                </a:cubicBezTo>
                <a:close/>
                <a:moveTo>
                  <a:pt x="298703" y="213955"/>
                </a:moveTo>
                <a:lnTo>
                  <a:pt x="322060" y="213955"/>
                </a:lnTo>
                <a:lnTo>
                  <a:pt x="322060" y="280004"/>
                </a:lnTo>
                <a:lnTo>
                  <a:pt x="298703" y="280004"/>
                </a:lnTo>
                <a:close/>
                <a:moveTo>
                  <a:pt x="333845" y="184458"/>
                </a:moveTo>
                <a:lnTo>
                  <a:pt x="357202" y="184458"/>
                </a:lnTo>
                <a:lnTo>
                  <a:pt x="357202" y="280004"/>
                </a:lnTo>
                <a:lnTo>
                  <a:pt x="333845" y="280004"/>
                </a:lnTo>
                <a:close/>
                <a:moveTo>
                  <a:pt x="369198" y="147976"/>
                </a:moveTo>
                <a:lnTo>
                  <a:pt x="392555" y="147976"/>
                </a:lnTo>
                <a:lnTo>
                  <a:pt x="392555" y="280004"/>
                </a:lnTo>
                <a:lnTo>
                  <a:pt x="369198" y="280004"/>
                </a:lnTo>
                <a:close/>
                <a:moveTo>
                  <a:pt x="170514" y="142683"/>
                </a:moveTo>
                <a:lnTo>
                  <a:pt x="174075" y="149348"/>
                </a:lnTo>
                <a:lnTo>
                  <a:pt x="164505" y="224219"/>
                </a:lnTo>
                <a:lnTo>
                  <a:pt x="175855" y="244214"/>
                </a:lnTo>
                <a:lnTo>
                  <a:pt x="187204" y="224219"/>
                </a:lnTo>
                <a:lnTo>
                  <a:pt x="177635" y="149348"/>
                </a:lnTo>
                <a:lnTo>
                  <a:pt x="177858" y="149348"/>
                </a:lnTo>
                <a:lnTo>
                  <a:pt x="181196" y="142683"/>
                </a:lnTo>
                <a:cubicBezTo>
                  <a:pt x="206566" y="143794"/>
                  <a:pt x="234383" y="153569"/>
                  <a:pt x="237499" y="154680"/>
                </a:cubicBezTo>
                <a:lnTo>
                  <a:pt x="306042" y="177341"/>
                </a:lnTo>
                <a:cubicBezTo>
                  <a:pt x="313608" y="180007"/>
                  <a:pt x="317614" y="188005"/>
                  <a:pt x="315166" y="195559"/>
                </a:cubicBezTo>
                <a:cubicBezTo>
                  <a:pt x="313163" y="201335"/>
                  <a:pt x="307600" y="205334"/>
                  <a:pt x="301591" y="205334"/>
                </a:cubicBezTo>
                <a:cubicBezTo>
                  <a:pt x="300033" y="205334"/>
                  <a:pt x="298475" y="204890"/>
                  <a:pt x="296918" y="204446"/>
                </a:cubicBezTo>
                <a:lnTo>
                  <a:pt x="228375" y="181785"/>
                </a:lnTo>
                <a:cubicBezTo>
                  <a:pt x="228375" y="181562"/>
                  <a:pt x="228375" y="181562"/>
                  <a:pt x="228375" y="181562"/>
                </a:cubicBezTo>
                <a:cubicBezTo>
                  <a:pt x="228152" y="181562"/>
                  <a:pt x="228152" y="181562"/>
                  <a:pt x="228152" y="181562"/>
                </a:cubicBezTo>
                <a:cubicBezTo>
                  <a:pt x="227930" y="181562"/>
                  <a:pt x="223034" y="179785"/>
                  <a:pt x="215912" y="177786"/>
                </a:cubicBezTo>
                <a:lnTo>
                  <a:pt x="215912" y="275095"/>
                </a:lnTo>
                <a:lnTo>
                  <a:pt x="227262" y="416172"/>
                </a:lnTo>
                <a:cubicBezTo>
                  <a:pt x="227930" y="425503"/>
                  <a:pt x="221031" y="433723"/>
                  <a:pt x="211462" y="434612"/>
                </a:cubicBezTo>
                <a:cubicBezTo>
                  <a:pt x="211016" y="434612"/>
                  <a:pt x="210571" y="434612"/>
                  <a:pt x="210126" y="434612"/>
                </a:cubicBezTo>
                <a:cubicBezTo>
                  <a:pt x="201225" y="434612"/>
                  <a:pt x="193881" y="427947"/>
                  <a:pt x="192991" y="418838"/>
                </a:cubicBezTo>
                <a:lnTo>
                  <a:pt x="182754" y="291314"/>
                </a:lnTo>
                <a:cubicBezTo>
                  <a:pt x="180751" y="292202"/>
                  <a:pt x="178303" y="292869"/>
                  <a:pt x="175855" y="292869"/>
                </a:cubicBezTo>
                <a:cubicBezTo>
                  <a:pt x="173407" y="292869"/>
                  <a:pt x="170959" y="292202"/>
                  <a:pt x="168956" y="291314"/>
                </a:cubicBezTo>
                <a:lnTo>
                  <a:pt x="158719" y="418838"/>
                </a:lnTo>
                <a:cubicBezTo>
                  <a:pt x="158052" y="427947"/>
                  <a:pt x="150485" y="434612"/>
                  <a:pt x="141583" y="434612"/>
                </a:cubicBezTo>
                <a:cubicBezTo>
                  <a:pt x="141138" y="434612"/>
                  <a:pt x="140693" y="434612"/>
                  <a:pt x="140248" y="434612"/>
                </a:cubicBezTo>
                <a:cubicBezTo>
                  <a:pt x="130679" y="433723"/>
                  <a:pt x="123780" y="425503"/>
                  <a:pt x="124448" y="416172"/>
                </a:cubicBezTo>
                <a:lnTo>
                  <a:pt x="135797" y="275095"/>
                </a:lnTo>
                <a:lnTo>
                  <a:pt x="135797" y="177786"/>
                </a:lnTo>
                <a:cubicBezTo>
                  <a:pt x="134017" y="178230"/>
                  <a:pt x="132459" y="178674"/>
                  <a:pt x="130901" y="179119"/>
                </a:cubicBezTo>
                <a:lnTo>
                  <a:pt x="109760" y="273984"/>
                </a:lnTo>
                <a:cubicBezTo>
                  <a:pt x="108425" y="280650"/>
                  <a:pt x="102416" y="285093"/>
                  <a:pt x="95962" y="285093"/>
                </a:cubicBezTo>
                <a:cubicBezTo>
                  <a:pt x="94850" y="285093"/>
                  <a:pt x="93737" y="284871"/>
                  <a:pt x="92847" y="284649"/>
                </a:cubicBezTo>
                <a:cubicBezTo>
                  <a:pt x="85058" y="283093"/>
                  <a:pt x="80162" y="275317"/>
                  <a:pt x="81942" y="267764"/>
                </a:cubicBezTo>
                <a:lnTo>
                  <a:pt x="104864" y="165122"/>
                </a:lnTo>
                <a:cubicBezTo>
                  <a:pt x="104864" y="164456"/>
                  <a:pt x="105309" y="164233"/>
                  <a:pt x="105309" y="163567"/>
                </a:cubicBezTo>
                <a:cubicBezTo>
                  <a:pt x="105754" y="162678"/>
                  <a:pt x="105977" y="161790"/>
                  <a:pt x="106644" y="161123"/>
                </a:cubicBezTo>
                <a:cubicBezTo>
                  <a:pt x="107089" y="160234"/>
                  <a:pt x="107535" y="159568"/>
                  <a:pt x="108202" y="158901"/>
                </a:cubicBezTo>
                <a:cubicBezTo>
                  <a:pt x="108647" y="158235"/>
                  <a:pt x="109315" y="157568"/>
                  <a:pt x="110205" y="157124"/>
                </a:cubicBezTo>
                <a:cubicBezTo>
                  <a:pt x="110873" y="156457"/>
                  <a:pt x="111540" y="156013"/>
                  <a:pt x="112430" y="155569"/>
                </a:cubicBezTo>
                <a:cubicBezTo>
                  <a:pt x="112876" y="155347"/>
                  <a:pt x="113321" y="154902"/>
                  <a:pt x="113988" y="154680"/>
                </a:cubicBezTo>
                <a:cubicBezTo>
                  <a:pt x="115101" y="154236"/>
                  <a:pt x="144031" y="144016"/>
                  <a:pt x="170514" y="142683"/>
                </a:cubicBezTo>
                <a:close/>
                <a:moveTo>
                  <a:pt x="175743" y="60475"/>
                </a:moveTo>
                <a:cubicBezTo>
                  <a:pt x="195716" y="60475"/>
                  <a:pt x="211908" y="78183"/>
                  <a:pt x="211908" y="100027"/>
                </a:cubicBezTo>
                <a:cubicBezTo>
                  <a:pt x="211908" y="121871"/>
                  <a:pt x="195716" y="139579"/>
                  <a:pt x="175743" y="139579"/>
                </a:cubicBezTo>
                <a:cubicBezTo>
                  <a:pt x="155770" y="139579"/>
                  <a:pt x="139578" y="121871"/>
                  <a:pt x="139578" y="100027"/>
                </a:cubicBezTo>
                <a:cubicBezTo>
                  <a:pt x="139578" y="78183"/>
                  <a:pt x="155770" y="60475"/>
                  <a:pt x="175743" y="60475"/>
                </a:cubicBezTo>
                <a:close/>
                <a:moveTo>
                  <a:pt x="59641" y="0"/>
                </a:moveTo>
                <a:lnTo>
                  <a:pt x="442633" y="0"/>
                </a:lnTo>
                <a:cubicBezTo>
                  <a:pt x="475569" y="0"/>
                  <a:pt x="502496" y="26665"/>
                  <a:pt x="502496" y="59774"/>
                </a:cubicBezTo>
                <a:lnTo>
                  <a:pt x="502496" y="278870"/>
                </a:lnTo>
                <a:cubicBezTo>
                  <a:pt x="502496" y="311979"/>
                  <a:pt x="475569" y="338644"/>
                  <a:pt x="442633" y="338644"/>
                </a:cubicBezTo>
                <a:lnTo>
                  <a:pt x="239453" y="338644"/>
                </a:lnTo>
                <a:lnTo>
                  <a:pt x="237450" y="314868"/>
                </a:lnTo>
                <a:lnTo>
                  <a:pt x="442633" y="314868"/>
                </a:lnTo>
                <a:cubicBezTo>
                  <a:pt x="462439" y="314868"/>
                  <a:pt x="478462" y="298647"/>
                  <a:pt x="478462" y="278870"/>
                </a:cubicBezTo>
                <a:lnTo>
                  <a:pt x="478462" y="59774"/>
                </a:lnTo>
                <a:cubicBezTo>
                  <a:pt x="478462" y="39997"/>
                  <a:pt x="462439" y="23776"/>
                  <a:pt x="442633" y="23776"/>
                </a:cubicBezTo>
                <a:lnTo>
                  <a:pt x="59641" y="23776"/>
                </a:lnTo>
                <a:cubicBezTo>
                  <a:pt x="40057" y="23776"/>
                  <a:pt x="23812" y="39997"/>
                  <a:pt x="23812" y="59774"/>
                </a:cubicBezTo>
                <a:lnTo>
                  <a:pt x="23812" y="278870"/>
                </a:lnTo>
                <a:cubicBezTo>
                  <a:pt x="23812" y="298647"/>
                  <a:pt x="40057" y="314646"/>
                  <a:pt x="59641" y="314646"/>
                </a:cubicBezTo>
                <a:lnTo>
                  <a:pt x="113941" y="314646"/>
                </a:lnTo>
                <a:lnTo>
                  <a:pt x="112160" y="338644"/>
                </a:lnTo>
                <a:lnTo>
                  <a:pt x="59641" y="338644"/>
                </a:lnTo>
                <a:cubicBezTo>
                  <a:pt x="26705" y="338644"/>
                  <a:pt x="0" y="311979"/>
                  <a:pt x="0" y="278870"/>
                </a:cubicBezTo>
                <a:lnTo>
                  <a:pt x="0" y="59774"/>
                </a:lnTo>
                <a:cubicBezTo>
                  <a:pt x="0" y="26665"/>
                  <a:pt x="26705" y="0"/>
                  <a:pt x="5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bar-chart_230278">
            <a:extLst>
              <a:ext uri="{FF2B5EF4-FFF2-40B4-BE49-F238E27FC236}">
                <a16:creationId xmlns:a16="http://schemas.microsoft.com/office/drawing/2014/main" id="{C2D44456-2E79-4CF1-A0BC-C14DC52A84FF}"/>
              </a:ext>
            </a:extLst>
          </p:cNvPr>
          <p:cNvSpPr>
            <a:spLocks noChangeAspect="1"/>
          </p:cNvSpPr>
          <p:nvPr/>
        </p:nvSpPr>
        <p:spPr bwMode="auto">
          <a:xfrm>
            <a:off x="404384" y="934891"/>
            <a:ext cx="412818" cy="411142"/>
          </a:xfrm>
          <a:custGeom>
            <a:avLst/>
            <a:gdLst>
              <a:gd name="connsiteX0" fmla="*/ 0 w 608344"/>
              <a:gd name="connsiteY0" fmla="*/ 537850 h 605875"/>
              <a:gd name="connsiteX1" fmla="*/ 608344 w 608344"/>
              <a:gd name="connsiteY1" fmla="*/ 537850 h 605875"/>
              <a:gd name="connsiteX2" fmla="*/ 608344 w 608344"/>
              <a:gd name="connsiteY2" fmla="*/ 605875 h 605875"/>
              <a:gd name="connsiteX3" fmla="*/ 0 w 608344"/>
              <a:gd name="connsiteY3" fmla="*/ 605875 h 605875"/>
              <a:gd name="connsiteX4" fmla="*/ 25404 w 608344"/>
              <a:gd name="connsiteY4" fmla="*/ 377807 h 605875"/>
              <a:gd name="connsiteX5" fmla="*/ 195114 w 608344"/>
              <a:gd name="connsiteY5" fmla="*/ 377807 h 605875"/>
              <a:gd name="connsiteX6" fmla="*/ 195114 w 608344"/>
              <a:gd name="connsiteY6" fmla="*/ 510258 h 605875"/>
              <a:gd name="connsiteX7" fmla="*/ 25404 w 608344"/>
              <a:gd name="connsiteY7" fmla="*/ 510258 h 605875"/>
              <a:gd name="connsiteX8" fmla="*/ 219317 w 608344"/>
              <a:gd name="connsiteY8" fmla="*/ 262927 h 605875"/>
              <a:gd name="connsiteX9" fmla="*/ 389027 w 608344"/>
              <a:gd name="connsiteY9" fmla="*/ 262927 h 605875"/>
              <a:gd name="connsiteX10" fmla="*/ 389027 w 608344"/>
              <a:gd name="connsiteY10" fmla="*/ 510259 h 605875"/>
              <a:gd name="connsiteX11" fmla="*/ 219317 w 608344"/>
              <a:gd name="connsiteY11" fmla="*/ 510259 h 605875"/>
              <a:gd name="connsiteX12" fmla="*/ 412313 w 608344"/>
              <a:gd name="connsiteY12" fmla="*/ 133369 h 605875"/>
              <a:gd name="connsiteX13" fmla="*/ 582093 w 608344"/>
              <a:gd name="connsiteY13" fmla="*/ 133369 h 605875"/>
              <a:gd name="connsiteX14" fmla="*/ 582093 w 608344"/>
              <a:gd name="connsiteY14" fmla="*/ 510259 h 605875"/>
              <a:gd name="connsiteX15" fmla="*/ 412313 w 608344"/>
              <a:gd name="connsiteY15" fmla="*/ 510259 h 605875"/>
              <a:gd name="connsiteX16" fmla="*/ 463479 w 608344"/>
              <a:gd name="connsiteY16" fmla="*/ 0 h 605875"/>
              <a:gd name="connsiteX17" fmla="*/ 554150 w 608344"/>
              <a:gd name="connsiteY17" fmla="*/ 52977 h 605875"/>
              <a:gd name="connsiteX18" fmla="*/ 462928 w 608344"/>
              <a:gd name="connsiteY18" fmla="*/ 104963 h 605875"/>
              <a:gd name="connsiteX19" fmla="*/ 463038 w 608344"/>
              <a:gd name="connsiteY19" fmla="*/ 73574 h 605875"/>
              <a:gd name="connsiteX20" fmla="*/ 360565 w 608344"/>
              <a:gd name="connsiteY20" fmla="*/ 73023 h 605875"/>
              <a:gd name="connsiteX21" fmla="*/ 359462 w 608344"/>
              <a:gd name="connsiteY21" fmla="*/ 192195 h 605875"/>
              <a:gd name="connsiteX22" fmla="*/ 183305 w 608344"/>
              <a:gd name="connsiteY22" fmla="*/ 192195 h 605875"/>
              <a:gd name="connsiteX23" fmla="*/ 183305 w 608344"/>
              <a:gd name="connsiteY23" fmla="*/ 320508 h 605875"/>
              <a:gd name="connsiteX24" fmla="*/ 51160 w 608344"/>
              <a:gd name="connsiteY24" fmla="*/ 320508 h 605875"/>
              <a:gd name="connsiteX25" fmla="*/ 51160 w 608344"/>
              <a:gd name="connsiteY25" fmla="*/ 278435 h 605875"/>
              <a:gd name="connsiteX26" fmla="*/ 141058 w 608344"/>
              <a:gd name="connsiteY26" fmla="*/ 278435 h 605875"/>
              <a:gd name="connsiteX27" fmla="*/ 141058 w 608344"/>
              <a:gd name="connsiteY27" fmla="*/ 150121 h 605875"/>
              <a:gd name="connsiteX28" fmla="*/ 317656 w 608344"/>
              <a:gd name="connsiteY28" fmla="*/ 150121 h 605875"/>
              <a:gd name="connsiteX29" fmla="*/ 318760 w 608344"/>
              <a:gd name="connsiteY29" fmla="*/ 30729 h 605875"/>
              <a:gd name="connsiteX30" fmla="*/ 463259 w 608344"/>
              <a:gd name="connsiteY30" fmla="*/ 3150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605875">
                <a:moveTo>
                  <a:pt x="0" y="537850"/>
                </a:moveTo>
                <a:lnTo>
                  <a:pt x="608344" y="537850"/>
                </a:lnTo>
                <a:lnTo>
                  <a:pt x="608344" y="605875"/>
                </a:lnTo>
                <a:lnTo>
                  <a:pt x="0" y="605875"/>
                </a:lnTo>
                <a:close/>
                <a:moveTo>
                  <a:pt x="25404" y="377807"/>
                </a:moveTo>
                <a:lnTo>
                  <a:pt x="195114" y="377807"/>
                </a:lnTo>
                <a:lnTo>
                  <a:pt x="195114" y="510258"/>
                </a:lnTo>
                <a:lnTo>
                  <a:pt x="25404" y="510258"/>
                </a:lnTo>
                <a:close/>
                <a:moveTo>
                  <a:pt x="219317" y="262927"/>
                </a:moveTo>
                <a:lnTo>
                  <a:pt x="389027" y="262927"/>
                </a:lnTo>
                <a:lnTo>
                  <a:pt x="389027" y="510259"/>
                </a:lnTo>
                <a:lnTo>
                  <a:pt x="219317" y="510259"/>
                </a:lnTo>
                <a:close/>
                <a:moveTo>
                  <a:pt x="412313" y="133369"/>
                </a:moveTo>
                <a:lnTo>
                  <a:pt x="582093" y="133369"/>
                </a:lnTo>
                <a:lnTo>
                  <a:pt x="582093" y="510259"/>
                </a:lnTo>
                <a:lnTo>
                  <a:pt x="412313" y="510259"/>
                </a:lnTo>
                <a:close/>
                <a:moveTo>
                  <a:pt x="463479" y="0"/>
                </a:moveTo>
                <a:lnTo>
                  <a:pt x="554150" y="52977"/>
                </a:lnTo>
                <a:lnTo>
                  <a:pt x="462928" y="104963"/>
                </a:lnTo>
                <a:lnTo>
                  <a:pt x="463038" y="73574"/>
                </a:lnTo>
                <a:lnTo>
                  <a:pt x="360565" y="73023"/>
                </a:lnTo>
                <a:lnTo>
                  <a:pt x="359462" y="192195"/>
                </a:lnTo>
                <a:lnTo>
                  <a:pt x="183305" y="192195"/>
                </a:lnTo>
                <a:lnTo>
                  <a:pt x="183305" y="320508"/>
                </a:lnTo>
                <a:lnTo>
                  <a:pt x="51160" y="320508"/>
                </a:lnTo>
                <a:lnTo>
                  <a:pt x="51160" y="278435"/>
                </a:lnTo>
                <a:lnTo>
                  <a:pt x="141058" y="278435"/>
                </a:lnTo>
                <a:lnTo>
                  <a:pt x="141058" y="150121"/>
                </a:lnTo>
                <a:lnTo>
                  <a:pt x="317656" y="150121"/>
                </a:lnTo>
                <a:lnTo>
                  <a:pt x="318760" y="30729"/>
                </a:lnTo>
                <a:lnTo>
                  <a:pt x="463259" y="31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hexagonal-diaphragm-shape-interface-symbol_39039">
            <a:extLst>
              <a:ext uri="{FF2B5EF4-FFF2-40B4-BE49-F238E27FC236}">
                <a16:creationId xmlns:a16="http://schemas.microsoft.com/office/drawing/2014/main" id="{5E744035-B3C2-42C3-9FB7-D7114FA1359F}"/>
              </a:ext>
            </a:extLst>
          </p:cNvPr>
          <p:cNvSpPr>
            <a:spLocks noChangeAspect="1"/>
          </p:cNvSpPr>
          <p:nvPr/>
        </p:nvSpPr>
        <p:spPr bwMode="auto">
          <a:xfrm>
            <a:off x="2860242" y="1445906"/>
            <a:ext cx="362356" cy="412818"/>
          </a:xfrm>
          <a:custGeom>
            <a:avLst/>
            <a:gdLst>
              <a:gd name="connsiteX0" fmla="*/ 223869 w 504644"/>
              <a:gd name="connsiteY0" fmla="*/ 343876 h 574921"/>
              <a:gd name="connsiteX1" fmla="*/ 242155 w 504644"/>
              <a:gd name="connsiteY1" fmla="*/ 343876 h 574921"/>
              <a:gd name="connsiteX2" fmla="*/ 372307 w 504644"/>
              <a:gd name="connsiteY2" fmla="*/ 419085 h 574921"/>
              <a:gd name="connsiteX3" fmla="*/ 251836 w 504644"/>
              <a:gd name="connsiteY3" fmla="*/ 487848 h 574921"/>
              <a:gd name="connsiteX4" fmla="*/ 215264 w 504644"/>
              <a:gd name="connsiteY4" fmla="*/ 466360 h 574921"/>
              <a:gd name="connsiteX5" fmla="*/ 215264 w 504644"/>
              <a:gd name="connsiteY5" fmla="*/ 358918 h 574921"/>
              <a:gd name="connsiteX6" fmla="*/ 223869 w 504644"/>
              <a:gd name="connsiteY6" fmla="*/ 343876 h 574921"/>
              <a:gd name="connsiteX7" fmla="*/ 171062 w 504644"/>
              <a:gd name="connsiteY7" fmla="*/ 290148 h 574921"/>
              <a:gd name="connsiteX8" fmla="*/ 189372 w 504644"/>
              <a:gd name="connsiteY8" fmla="*/ 290148 h 574921"/>
              <a:gd name="connsiteX9" fmla="*/ 197988 w 504644"/>
              <a:gd name="connsiteY9" fmla="*/ 305196 h 574921"/>
              <a:gd name="connsiteX10" fmla="*/ 197988 w 504644"/>
              <a:gd name="connsiteY10" fmla="*/ 456750 h 574921"/>
              <a:gd name="connsiteX11" fmla="*/ 78435 w 504644"/>
              <a:gd name="connsiteY11" fmla="*/ 387959 h 574921"/>
              <a:gd name="connsiteX12" fmla="*/ 78435 w 504644"/>
              <a:gd name="connsiteY12" fmla="*/ 342815 h 574921"/>
              <a:gd name="connsiteX13" fmla="*/ 426209 w 504644"/>
              <a:gd name="connsiteY13" fmla="*/ 248224 h 574921"/>
              <a:gd name="connsiteX14" fmla="*/ 426209 w 504644"/>
              <a:gd name="connsiteY14" fmla="*/ 387921 h 574921"/>
              <a:gd name="connsiteX15" fmla="*/ 388533 w 504644"/>
              <a:gd name="connsiteY15" fmla="*/ 409413 h 574921"/>
              <a:gd name="connsiteX16" fmla="*/ 294882 w 504644"/>
              <a:gd name="connsiteY16" fmla="*/ 355683 h 574921"/>
              <a:gd name="connsiteX17" fmla="*/ 286270 w 504644"/>
              <a:gd name="connsiteY17" fmla="*/ 340639 h 574921"/>
              <a:gd name="connsiteX18" fmla="*/ 294882 w 504644"/>
              <a:gd name="connsiteY18" fmla="*/ 324520 h 574921"/>
              <a:gd name="connsiteX19" fmla="*/ 313182 w 504644"/>
              <a:gd name="connsiteY19" fmla="*/ 314849 h 574921"/>
              <a:gd name="connsiteX20" fmla="*/ 315335 w 504644"/>
              <a:gd name="connsiteY20" fmla="*/ 312700 h 574921"/>
              <a:gd name="connsiteX21" fmla="*/ 115045 w 504644"/>
              <a:gd name="connsiteY21" fmla="*/ 165470 h 574921"/>
              <a:gd name="connsiteX22" fmla="*/ 208723 w 504644"/>
              <a:gd name="connsiteY22" fmla="*/ 219225 h 574921"/>
              <a:gd name="connsiteX23" fmla="*/ 217337 w 504644"/>
              <a:gd name="connsiteY23" fmla="*/ 234277 h 574921"/>
              <a:gd name="connsiteX24" fmla="*/ 208723 w 504644"/>
              <a:gd name="connsiteY24" fmla="*/ 250404 h 574921"/>
              <a:gd name="connsiteX25" fmla="*/ 78435 w 504644"/>
              <a:gd name="connsiteY25" fmla="*/ 324586 h 574921"/>
              <a:gd name="connsiteX26" fmla="*/ 78435 w 504644"/>
              <a:gd name="connsiteY26" fmla="*/ 186972 h 574921"/>
              <a:gd name="connsiteX27" fmla="*/ 306656 w 504644"/>
              <a:gd name="connsiteY27" fmla="*/ 118132 h 574921"/>
              <a:gd name="connsiteX28" fmla="*/ 426209 w 504644"/>
              <a:gd name="connsiteY28" fmla="*/ 186954 h 574921"/>
              <a:gd name="connsiteX29" fmla="*/ 426209 w 504644"/>
              <a:gd name="connsiteY29" fmla="*/ 229968 h 574921"/>
              <a:gd name="connsiteX30" fmla="*/ 333583 w 504644"/>
              <a:gd name="connsiteY30" fmla="*/ 283735 h 574921"/>
              <a:gd name="connsiteX31" fmla="*/ 323889 w 504644"/>
              <a:gd name="connsiteY31" fmla="*/ 285886 h 574921"/>
              <a:gd name="connsiteX32" fmla="*/ 315273 w 504644"/>
              <a:gd name="connsiteY32" fmla="*/ 283735 h 574921"/>
              <a:gd name="connsiteX33" fmla="*/ 306656 w 504644"/>
              <a:gd name="connsiteY33" fmla="*/ 268681 h 574921"/>
              <a:gd name="connsiteX34" fmla="*/ 251742 w 504644"/>
              <a:gd name="connsiteY34" fmla="*/ 87035 h 574921"/>
              <a:gd name="connsiteX35" fmla="*/ 289380 w 504644"/>
              <a:gd name="connsiteY35" fmla="*/ 108523 h 574921"/>
              <a:gd name="connsiteX36" fmla="*/ 289380 w 504644"/>
              <a:gd name="connsiteY36" fmla="*/ 215965 h 574921"/>
              <a:gd name="connsiteX37" fmla="*/ 280777 w 504644"/>
              <a:gd name="connsiteY37" fmla="*/ 231007 h 574921"/>
              <a:gd name="connsiteX38" fmla="*/ 272174 w 504644"/>
              <a:gd name="connsiteY38" fmla="*/ 234230 h 574921"/>
              <a:gd name="connsiteX39" fmla="*/ 262496 w 504644"/>
              <a:gd name="connsiteY39" fmla="*/ 231007 h 574921"/>
              <a:gd name="connsiteX40" fmla="*/ 244215 w 504644"/>
              <a:gd name="connsiteY40" fmla="*/ 220263 h 574921"/>
              <a:gd name="connsiteX41" fmla="*/ 242064 w 504644"/>
              <a:gd name="connsiteY41" fmla="*/ 219188 h 574921"/>
              <a:gd name="connsiteX42" fmla="*/ 131301 w 504644"/>
              <a:gd name="connsiteY42" fmla="*/ 155798 h 574921"/>
              <a:gd name="connsiteX43" fmla="*/ 251784 w 504644"/>
              <a:gd name="connsiteY43" fmla="*/ 46208 h 574921"/>
              <a:gd name="connsiteX44" fmla="*/ 43040 w 504644"/>
              <a:gd name="connsiteY44" fmla="*/ 166566 h 574921"/>
              <a:gd name="connsiteX45" fmla="*/ 43040 w 504644"/>
              <a:gd name="connsiteY45" fmla="*/ 408355 h 574921"/>
              <a:gd name="connsiteX46" fmla="*/ 251784 w 504644"/>
              <a:gd name="connsiteY46" fmla="*/ 528712 h 574921"/>
              <a:gd name="connsiteX47" fmla="*/ 461604 w 504644"/>
              <a:gd name="connsiteY47" fmla="*/ 408355 h 574921"/>
              <a:gd name="connsiteX48" fmla="*/ 461604 w 504644"/>
              <a:gd name="connsiteY48" fmla="*/ 166566 h 574921"/>
              <a:gd name="connsiteX49" fmla="*/ 241024 w 504644"/>
              <a:gd name="connsiteY49" fmla="*/ 3223 h 574921"/>
              <a:gd name="connsiteX50" fmla="*/ 262544 w 504644"/>
              <a:gd name="connsiteY50" fmla="*/ 3223 h 574921"/>
              <a:gd name="connsiteX51" fmla="*/ 493884 w 504644"/>
              <a:gd name="connsiteY51" fmla="*/ 135402 h 574921"/>
              <a:gd name="connsiteX52" fmla="*/ 504644 w 504644"/>
              <a:gd name="connsiteY52" fmla="*/ 154745 h 574921"/>
              <a:gd name="connsiteX53" fmla="*/ 504644 w 504644"/>
              <a:gd name="connsiteY53" fmla="*/ 420176 h 574921"/>
              <a:gd name="connsiteX54" fmla="*/ 493884 w 504644"/>
              <a:gd name="connsiteY54" fmla="*/ 438444 h 574921"/>
              <a:gd name="connsiteX55" fmla="*/ 262544 w 504644"/>
              <a:gd name="connsiteY55" fmla="*/ 571697 h 574921"/>
              <a:gd name="connsiteX56" fmla="*/ 251784 w 504644"/>
              <a:gd name="connsiteY56" fmla="*/ 574921 h 574921"/>
              <a:gd name="connsiteX57" fmla="*/ 241024 w 504644"/>
              <a:gd name="connsiteY57" fmla="*/ 571697 h 574921"/>
              <a:gd name="connsiteX58" fmla="*/ 10760 w 504644"/>
              <a:gd name="connsiteY58" fmla="*/ 438444 h 574921"/>
              <a:gd name="connsiteX59" fmla="*/ 0 w 504644"/>
              <a:gd name="connsiteY59" fmla="*/ 420176 h 574921"/>
              <a:gd name="connsiteX60" fmla="*/ 0 w 504644"/>
              <a:gd name="connsiteY60" fmla="*/ 154745 h 574921"/>
              <a:gd name="connsiteX61" fmla="*/ 10760 w 504644"/>
              <a:gd name="connsiteY61" fmla="*/ 135402 h 5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04644" h="574921">
                <a:moveTo>
                  <a:pt x="223869" y="343876"/>
                </a:moveTo>
                <a:cubicBezTo>
                  <a:pt x="229248" y="340653"/>
                  <a:pt x="235701" y="340653"/>
                  <a:pt x="242155" y="343876"/>
                </a:cubicBezTo>
                <a:lnTo>
                  <a:pt x="372307" y="419085"/>
                </a:lnTo>
                <a:lnTo>
                  <a:pt x="251836" y="487848"/>
                </a:lnTo>
                <a:lnTo>
                  <a:pt x="215264" y="466360"/>
                </a:lnTo>
                <a:lnTo>
                  <a:pt x="215264" y="358918"/>
                </a:lnTo>
                <a:cubicBezTo>
                  <a:pt x="215264" y="352472"/>
                  <a:pt x="218491" y="347100"/>
                  <a:pt x="223869" y="343876"/>
                </a:cubicBezTo>
                <a:close/>
                <a:moveTo>
                  <a:pt x="171062" y="290148"/>
                </a:moveTo>
                <a:cubicBezTo>
                  <a:pt x="177524" y="286923"/>
                  <a:pt x="183987" y="286923"/>
                  <a:pt x="189372" y="290148"/>
                </a:cubicBezTo>
                <a:cubicBezTo>
                  <a:pt x="194757" y="293372"/>
                  <a:pt x="197988" y="298746"/>
                  <a:pt x="197988" y="305196"/>
                </a:cubicBezTo>
                <a:lnTo>
                  <a:pt x="197988" y="456750"/>
                </a:lnTo>
                <a:lnTo>
                  <a:pt x="78435" y="387959"/>
                </a:lnTo>
                <a:lnTo>
                  <a:pt x="78435" y="342815"/>
                </a:lnTo>
                <a:close/>
                <a:moveTo>
                  <a:pt x="426209" y="248224"/>
                </a:moveTo>
                <a:lnTo>
                  <a:pt x="426209" y="387921"/>
                </a:lnTo>
                <a:lnTo>
                  <a:pt x="388533" y="409413"/>
                </a:lnTo>
                <a:lnTo>
                  <a:pt x="294882" y="355683"/>
                </a:lnTo>
                <a:cubicBezTo>
                  <a:pt x="289500" y="352460"/>
                  <a:pt x="286270" y="347087"/>
                  <a:pt x="286270" y="340639"/>
                </a:cubicBezTo>
                <a:cubicBezTo>
                  <a:pt x="286270" y="334192"/>
                  <a:pt x="289500" y="327744"/>
                  <a:pt x="294882" y="324520"/>
                </a:cubicBezTo>
                <a:lnTo>
                  <a:pt x="313182" y="314849"/>
                </a:lnTo>
                <a:cubicBezTo>
                  <a:pt x="314258" y="313774"/>
                  <a:pt x="314258" y="313774"/>
                  <a:pt x="315335" y="312700"/>
                </a:cubicBezTo>
                <a:close/>
                <a:moveTo>
                  <a:pt x="115045" y="165470"/>
                </a:moveTo>
                <a:lnTo>
                  <a:pt x="208723" y="219225"/>
                </a:lnTo>
                <a:cubicBezTo>
                  <a:pt x="214107" y="222451"/>
                  <a:pt x="217337" y="227826"/>
                  <a:pt x="217337" y="234277"/>
                </a:cubicBezTo>
                <a:cubicBezTo>
                  <a:pt x="217337" y="240728"/>
                  <a:pt x="214107" y="247178"/>
                  <a:pt x="208723" y="250404"/>
                </a:cubicBezTo>
                <a:lnTo>
                  <a:pt x="78435" y="324586"/>
                </a:lnTo>
                <a:lnTo>
                  <a:pt x="78435" y="186972"/>
                </a:lnTo>
                <a:close/>
                <a:moveTo>
                  <a:pt x="306656" y="118132"/>
                </a:moveTo>
                <a:lnTo>
                  <a:pt x="426209" y="186954"/>
                </a:lnTo>
                <a:lnTo>
                  <a:pt x="426209" y="229968"/>
                </a:lnTo>
                <a:lnTo>
                  <a:pt x="333583" y="283735"/>
                </a:lnTo>
                <a:cubicBezTo>
                  <a:pt x="330351" y="285886"/>
                  <a:pt x="327120" y="285886"/>
                  <a:pt x="323889" y="285886"/>
                </a:cubicBezTo>
                <a:cubicBezTo>
                  <a:pt x="320658" y="285886"/>
                  <a:pt x="317427" y="285886"/>
                  <a:pt x="315273" y="283735"/>
                </a:cubicBezTo>
                <a:cubicBezTo>
                  <a:pt x="309887" y="280509"/>
                  <a:pt x="306656" y="275133"/>
                  <a:pt x="306656" y="268681"/>
                </a:cubicBezTo>
                <a:close/>
                <a:moveTo>
                  <a:pt x="251742" y="87035"/>
                </a:moveTo>
                <a:lnTo>
                  <a:pt x="289380" y="108523"/>
                </a:lnTo>
                <a:lnTo>
                  <a:pt x="289380" y="215965"/>
                </a:lnTo>
                <a:cubicBezTo>
                  <a:pt x="289380" y="222411"/>
                  <a:pt x="286154" y="227784"/>
                  <a:pt x="280777" y="231007"/>
                </a:cubicBezTo>
                <a:cubicBezTo>
                  <a:pt x="277551" y="233156"/>
                  <a:pt x="275400" y="234230"/>
                  <a:pt x="272174" y="234230"/>
                </a:cubicBezTo>
                <a:cubicBezTo>
                  <a:pt x="268948" y="234230"/>
                  <a:pt x="265722" y="233156"/>
                  <a:pt x="262496" y="231007"/>
                </a:cubicBezTo>
                <a:lnTo>
                  <a:pt x="244215" y="220263"/>
                </a:lnTo>
                <a:cubicBezTo>
                  <a:pt x="243139" y="220263"/>
                  <a:pt x="243139" y="220263"/>
                  <a:pt x="242064" y="219188"/>
                </a:cubicBezTo>
                <a:lnTo>
                  <a:pt x="131301" y="155798"/>
                </a:lnTo>
                <a:close/>
                <a:moveTo>
                  <a:pt x="251784" y="46208"/>
                </a:moveTo>
                <a:lnTo>
                  <a:pt x="43040" y="166566"/>
                </a:lnTo>
                <a:lnTo>
                  <a:pt x="43040" y="408355"/>
                </a:lnTo>
                <a:lnTo>
                  <a:pt x="251784" y="528712"/>
                </a:lnTo>
                <a:lnTo>
                  <a:pt x="461604" y="408355"/>
                </a:lnTo>
                <a:lnTo>
                  <a:pt x="461604" y="166566"/>
                </a:lnTo>
                <a:close/>
                <a:moveTo>
                  <a:pt x="241024" y="3223"/>
                </a:moveTo>
                <a:cubicBezTo>
                  <a:pt x="248556" y="-1075"/>
                  <a:pt x="256088" y="-1075"/>
                  <a:pt x="262544" y="3223"/>
                </a:cubicBezTo>
                <a:lnTo>
                  <a:pt x="493884" y="135402"/>
                </a:lnTo>
                <a:cubicBezTo>
                  <a:pt x="500340" y="139700"/>
                  <a:pt x="504644" y="147222"/>
                  <a:pt x="504644" y="154745"/>
                </a:cubicBezTo>
                <a:lnTo>
                  <a:pt x="504644" y="420176"/>
                </a:lnTo>
                <a:cubicBezTo>
                  <a:pt x="504644" y="427698"/>
                  <a:pt x="500340" y="435221"/>
                  <a:pt x="493884" y="438444"/>
                </a:cubicBezTo>
                <a:lnTo>
                  <a:pt x="262544" y="571697"/>
                </a:lnTo>
                <a:cubicBezTo>
                  <a:pt x="259316" y="573846"/>
                  <a:pt x="256088" y="574921"/>
                  <a:pt x="251784" y="574921"/>
                </a:cubicBezTo>
                <a:cubicBezTo>
                  <a:pt x="248556" y="574921"/>
                  <a:pt x="245328" y="573846"/>
                  <a:pt x="241024" y="571697"/>
                </a:cubicBezTo>
                <a:lnTo>
                  <a:pt x="10760" y="438444"/>
                </a:lnTo>
                <a:cubicBezTo>
                  <a:pt x="4304" y="435221"/>
                  <a:pt x="0" y="427698"/>
                  <a:pt x="0" y="420176"/>
                </a:cubicBezTo>
                <a:lnTo>
                  <a:pt x="0" y="154745"/>
                </a:lnTo>
                <a:cubicBezTo>
                  <a:pt x="0" y="147222"/>
                  <a:pt x="4304" y="139700"/>
                  <a:pt x="10760" y="135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placeholder_286036">
            <a:extLst>
              <a:ext uri="{FF2B5EF4-FFF2-40B4-BE49-F238E27FC236}">
                <a16:creationId xmlns:a16="http://schemas.microsoft.com/office/drawing/2014/main" id="{4D999AF6-76CF-4CDE-BAE4-F2B44A951300}"/>
              </a:ext>
            </a:extLst>
          </p:cNvPr>
          <p:cNvSpPr>
            <a:spLocks noChangeAspect="1"/>
          </p:cNvSpPr>
          <p:nvPr/>
        </p:nvSpPr>
        <p:spPr bwMode="auto">
          <a:xfrm>
            <a:off x="2858697" y="3936491"/>
            <a:ext cx="351888" cy="412818"/>
          </a:xfrm>
          <a:custGeom>
            <a:avLst/>
            <a:gdLst>
              <a:gd name="connsiteX0" fmla="*/ 152989 w 517174"/>
              <a:gd name="connsiteY0" fmla="*/ 429336 h 606722"/>
              <a:gd name="connsiteX1" fmla="*/ 46991 w 517174"/>
              <a:gd name="connsiteY1" fmla="*/ 489323 h 606722"/>
              <a:gd name="connsiteX2" fmla="*/ 101103 w 517174"/>
              <a:gd name="connsiteY2" fmla="*/ 533937 h 606722"/>
              <a:gd name="connsiteX3" fmla="*/ 258543 w 517174"/>
              <a:gd name="connsiteY3" fmla="*/ 559709 h 606722"/>
              <a:gd name="connsiteX4" fmla="*/ 416071 w 517174"/>
              <a:gd name="connsiteY4" fmla="*/ 533937 h 606722"/>
              <a:gd name="connsiteX5" fmla="*/ 470183 w 517174"/>
              <a:gd name="connsiteY5" fmla="*/ 489323 h 606722"/>
              <a:gd name="connsiteX6" fmla="*/ 364185 w 517174"/>
              <a:gd name="connsiteY6" fmla="*/ 429336 h 606722"/>
              <a:gd name="connsiteX7" fmla="*/ 326271 w 517174"/>
              <a:gd name="connsiteY7" fmla="*/ 468350 h 606722"/>
              <a:gd name="connsiteX8" fmla="*/ 271448 w 517174"/>
              <a:gd name="connsiteY8" fmla="*/ 512608 h 606722"/>
              <a:gd name="connsiteX9" fmla="*/ 258543 w 517174"/>
              <a:gd name="connsiteY9" fmla="*/ 516518 h 606722"/>
              <a:gd name="connsiteX10" fmla="*/ 245727 w 517174"/>
              <a:gd name="connsiteY10" fmla="*/ 512608 h 606722"/>
              <a:gd name="connsiteX11" fmla="*/ 152989 w 517174"/>
              <a:gd name="connsiteY11" fmla="*/ 429336 h 606722"/>
              <a:gd name="connsiteX12" fmla="*/ 258542 w 517174"/>
              <a:gd name="connsiteY12" fmla="*/ 161302 h 606722"/>
              <a:gd name="connsiteX13" fmla="*/ 219383 w 517174"/>
              <a:gd name="connsiteY13" fmla="*/ 200397 h 606722"/>
              <a:gd name="connsiteX14" fmla="*/ 258542 w 517174"/>
              <a:gd name="connsiteY14" fmla="*/ 239493 h 606722"/>
              <a:gd name="connsiteX15" fmla="*/ 297791 w 517174"/>
              <a:gd name="connsiteY15" fmla="*/ 200397 h 606722"/>
              <a:gd name="connsiteX16" fmla="*/ 258542 w 517174"/>
              <a:gd name="connsiteY16" fmla="*/ 161302 h 606722"/>
              <a:gd name="connsiteX17" fmla="*/ 258542 w 517174"/>
              <a:gd name="connsiteY17" fmla="*/ 114387 h 606722"/>
              <a:gd name="connsiteX18" fmla="*/ 344782 w 517174"/>
              <a:gd name="connsiteY18" fmla="*/ 200397 h 606722"/>
              <a:gd name="connsiteX19" fmla="*/ 258542 w 517174"/>
              <a:gd name="connsiteY19" fmla="*/ 286496 h 606722"/>
              <a:gd name="connsiteX20" fmla="*/ 172391 w 517174"/>
              <a:gd name="connsiteY20" fmla="*/ 200397 h 606722"/>
              <a:gd name="connsiteX21" fmla="*/ 258542 w 517174"/>
              <a:gd name="connsiteY21" fmla="*/ 114387 h 606722"/>
              <a:gd name="connsiteX22" fmla="*/ 258543 w 517174"/>
              <a:gd name="connsiteY22" fmla="*/ 46924 h 606722"/>
              <a:gd name="connsiteX23" fmla="*/ 104930 w 517174"/>
              <a:gd name="connsiteY23" fmla="*/ 200404 h 606722"/>
              <a:gd name="connsiteX24" fmla="*/ 258543 w 517174"/>
              <a:gd name="connsiteY24" fmla="*/ 464084 h 606722"/>
              <a:gd name="connsiteX25" fmla="*/ 294231 w 517174"/>
              <a:gd name="connsiteY25" fmla="*/ 434046 h 606722"/>
              <a:gd name="connsiteX26" fmla="*/ 335972 w 517174"/>
              <a:gd name="connsiteY26" fmla="*/ 390055 h 606722"/>
              <a:gd name="connsiteX27" fmla="*/ 338286 w 517174"/>
              <a:gd name="connsiteY27" fmla="*/ 387300 h 606722"/>
              <a:gd name="connsiteX28" fmla="*/ 412244 w 517174"/>
              <a:gd name="connsiteY28" fmla="*/ 200404 h 606722"/>
              <a:gd name="connsiteX29" fmla="*/ 258543 w 517174"/>
              <a:gd name="connsiteY29" fmla="*/ 46924 h 606722"/>
              <a:gd name="connsiteX30" fmla="*/ 258543 w 517174"/>
              <a:gd name="connsiteY30" fmla="*/ 0 h 606722"/>
              <a:gd name="connsiteX31" fmla="*/ 459236 w 517174"/>
              <a:gd name="connsiteY31" fmla="*/ 200404 h 606722"/>
              <a:gd name="connsiteX32" fmla="*/ 412956 w 517174"/>
              <a:gd name="connsiteY32" fmla="*/ 362060 h 606722"/>
              <a:gd name="connsiteX33" fmla="*/ 395868 w 517174"/>
              <a:gd name="connsiteY33" fmla="*/ 388722 h 606722"/>
              <a:gd name="connsiteX34" fmla="*/ 517174 w 517174"/>
              <a:gd name="connsiteY34" fmla="*/ 489323 h 606722"/>
              <a:gd name="connsiteX35" fmla="*/ 433515 w 517174"/>
              <a:gd name="connsiteY35" fmla="*/ 577483 h 606722"/>
              <a:gd name="connsiteX36" fmla="*/ 258543 w 517174"/>
              <a:gd name="connsiteY36" fmla="*/ 606722 h 606722"/>
              <a:gd name="connsiteX37" fmla="*/ 83570 w 517174"/>
              <a:gd name="connsiteY37" fmla="*/ 577483 h 606722"/>
              <a:gd name="connsiteX38" fmla="*/ 0 w 517174"/>
              <a:gd name="connsiteY38" fmla="*/ 489323 h 606722"/>
              <a:gd name="connsiteX39" fmla="*/ 121306 w 517174"/>
              <a:gd name="connsiteY39" fmla="*/ 388633 h 606722"/>
              <a:gd name="connsiteX40" fmla="*/ 57849 w 517174"/>
              <a:gd name="connsiteY40" fmla="*/ 200404 h 606722"/>
              <a:gd name="connsiteX41" fmla="*/ 258543 w 517174"/>
              <a:gd name="connsiteY4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17174" h="606722">
                <a:moveTo>
                  <a:pt x="152989" y="429336"/>
                </a:moveTo>
                <a:cubicBezTo>
                  <a:pt x="84015" y="443999"/>
                  <a:pt x="46991" y="470572"/>
                  <a:pt x="46991" y="489323"/>
                </a:cubicBezTo>
                <a:cubicBezTo>
                  <a:pt x="46991" y="503276"/>
                  <a:pt x="68173" y="520784"/>
                  <a:pt x="101103" y="533937"/>
                </a:cubicBezTo>
                <a:cubicBezTo>
                  <a:pt x="142754" y="550556"/>
                  <a:pt x="198735" y="559709"/>
                  <a:pt x="258543" y="559709"/>
                </a:cubicBezTo>
                <a:cubicBezTo>
                  <a:pt x="318439" y="559709"/>
                  <a:pt x="374420" y="550556"/>
                  <a:pt x="416071" y="533937"/>
                </a:cubicBezTo>
                <a:cubicBezTo>
                  <a:pt x="448912" y="520784"/>
                  <a:pt x="470183" y="503276"/>
                  <a:pt x="470183" y="489323"/>
                </a:cubicBezTo>
                <a:cubicBezTo>
                  <a:pt x="470183" y="470572"/>
                  <a:pt x="433070" y="444088"/>
                  <a:pt x="364185" y="429336"/>
                </a:cubicBezTo>
                <a:cubicBezTo>
                  <a:pt x="352526" y="442755"/>
                  <a:pt x="339888" y="455730"/>
                  <a:pt x="326271" y="468350"/>
                </a:cubicBezTo>
                <a:cubicBezTo>
                  <a:pt x="296100" y="496433"/>
                  <a:pt x="272427" y="511986"/>
                  <a:pt x="271448" y="512608"/>
                </a:cubicBezTo>
                <a:cubicBezTo>
                  <a:pt x="267532" y="515185"/>
                  <a:pt x="263082" y="516518"/>
                  <a:pt x="258543" y="516518"/>
                </a:cubicBezTo>
                <a:cubicBezTo>
                  <a:pt x="254093" y="516518"/>
                  <a:pt x="249643" y="515185"/>
                  <a:pt x="245727" y="512608"/>
                </a:cubicBezTo>
                <a:cubicBezTo>
                  <a:pt x="243769" y="511363"/>
                  <a:pt x="198646" y="481681"/>
                  <a:pt x="152989" y="429336"/>
                </a:cubicBezTo>
                <a:close/>
                <a:moveTo>
                  <a:pt x="258542" y="161302"/>
                </a:moveTo>
                <a:cubicBezTo>
                  <a:pt x="237004" y="161302"/>
                  <a:pt x="219383" y="178806"/>
                  <a:pt x="219383" y="200397"/>
                </a:cubicBezTo>
                <a:cubicBezTo>
                  <a:pt x="219383" y="221988"/>
                  <a:pt x="237004" y="239493"/>
                  <a:pt x="258542" y="239493"/>
                </a:cubicBezTo>
                <a:cubicBezTo>
                  <a:pt x="280169" y="239493"/>
                  <a:pt x="297791" y="221988"/>
                  <a:pt x="297791" y="200397"/>
                </a:cubicBezTo>
                <a:cubicBezTo>
                  <a:pt x="297791" y="178806"/>
                  <a:pt x="280169" y="161302"/>
                  <a:pt x="258542" y="161302"/>
                </a:cubicBezTo>
                <a:close/>
                <a:moveTo>
                  <a:pt x="258542" y="114387"/>
                </a:moveTo>
                <a:cubicBezTo>
                  <a:pt x="306068" y="114387"/>
                  <a:pt x="344782" y="152949"/>
                  <a:pt x="344782" y="200397"/>
                </a:cubicBezTo>
                <a:cubicBezTo>
                  <a:pt x="344782" y="247845"/>
                  <a:pt x="306068" y="286496"/>
                  <a:pt x="258542" y="286496"/>
                </a:cubicBezTo>
                <a:cubicBezTo>
                  <a:pt x="211017" y="286496"/>
                  <a:pt x="172391" y="247845"/>
                  <a:pt x="172391" y="200397"/>
                </a:cubicBezTo>
                <a:cubicBezTo>
                  <a:pt x="172391" y="152949"/>
                  <a:pt x="211017" y="114387"/>
                  <a:pt x="258542" y="114387"/>
                </a:cubicBezTo>
                <a:close/>
                <a:moveTo>
                  <a:pt x="258543" y="46924"/>
                </a:moveTo>
                <a:cubicBezTo>
                  <a:pt x="173815" y="46924"/>
                  <a:pt x="104930" y="115799"/>
                  <a:pt x="104930" y="200404"/>
                </a:cubicBezTo>
                <a:cubicBezTo>
                  <a:pt x="104930" y="335754"/>
                  <a:pt x="219472" y="434401"/>
                  <a:pt x="258543" y="464084"/>
                </a:cubicBezTo>
                <a:cubicBezTo>
                  <a:pt x="267354" y="457419"/>
                  <a:pt x="279991" y="447199"/>
                  <a:pt x="294231" y="434046"/>
                </a:cubicBezTo>
                <a:cubicBezTo>
                  <a:pt x="307937" y="421337"/>
                  <a:pt x="322177" y="406585"/>
                  <a:pt x="335972" y="390055"/>
                </a:cubicBezTo>
                <a:cubicBezTo>
                  <a:pt x="336684" y="389077"/>
                  <a:pt x="337485" y="388099"/>
                  <a:pt x="338286" y="387300"/>
                </a:cubicBezTo>
                <a:cubicBezTo>
                  <a:pt x="377890" y="338954"/>
                  <a:pt x="412244" y="275322"/>
                  <a:pt x="412244" y="200404"/>
                </a:cubicBezTo>
                <a:cubicBezTo>
                  <a:pt x="412244" y="115799"/>
                  <a:pt x="343270" y="46924"/>
                  <a:pt x="258543" y="46924"/>
                </a:cubicBezTo>
                <a:close/>
                <a:moveTo>
                  <a:pt x="258543" y="0"/>
                </a:moveTo>
                <a:cubicBezTo>
                  <a:pt x="369258" y="0"/>
                  <a:pt x="459236" y="89937"/>
                  <a:pt x="459236" y="200404"/>
                </a:cubicBezTo>
                <a:cubicBezTo>
                  <a:pt x="459236" y="255149"/>
                  <a:pt x="443661" y="309538"/>
                  <a:pt x="412956" y="362060"/>
                </a:cubicBezTo>
                <a:cubicBezTo>
                  <a:pt x="407705" y="371036"/>
                  <a:pt x="402009" y="379923"/>
                  <a:pt x="395868" y="388722"/>
                </a:cubicBezTo>
                <a:cubicBezTo>
                  <a:pt x="472586" y="409162"/>
                  <a:pt x="517174" y="445599"/>
                  <a:pt x="517174" y="489323"/>
                </a:cubicBezTo>
                <a:cubicBezTo>
                  <a:pt x="517174" y="524605"/>
                  <a:pt x="487448" y="555977"/>
                  <a:pt x="433515" y="577483"/>
                </a:cubicBezTo>
                <a:cubicBezTo>
                  <a:pt x="386434" y="596324"/>
                  <a:pt x="324313" y="606722"/>
                  <a:pt x="258543" y="606722"/>
                </a:cubicBezTo>
                <a:cubicBezTo>
                  <a:pt x="192861" y="606722"/>
                  <a:pt x="130740" y="596324"/>
                  <a:pt x="83570" y="577483"/>
                </a:cubicBezTo>
                <a:cubicBezTo>
                  <a:pt x="29637" y="555977"/>
                  <a:pt x="0" y="524605"/>
                  <a:pt x="0" y="489323"/>
                </a:cubicBezTo>
                <a:cubicBezTo>
                  <a:pt x="0" y="445599"/>
                  <a:pt x="44588" y="409162"/>
                  <a:pt x="121306" y="388633"/>
                </a:cubicBezTo>
                <a:cubicBezTo>
                  <a:pt x="79654" y="328467"/>
                  <a:pt x="57849" y="264213"/>
                  <a:pt x="57849" y="200404"/>
                </a:cubicBezTo>
                <a:cubicBezTo>
                  <a:pt x="57849" y="89937"/>
                  <a:pt x="147916" y="0"/>
                  <a:pt x="258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8985-6533-43CB-83E7-407ADF950B84}"/>
              </a:ext>
            </a:extLst>
          </p:cNvPr>
          <p:cNvSpPr txBox="1"/>
          <p:nvPr/>
        </p:nvSpPr>
        <p:spPr>
          <a:xfrm>
            <a:off x="6624971" y="267775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描述性统计分析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D160A9-B3CD-460B-9342-A9CC050CABA4}"/>
              </a:ext>
            </a:extLst>
          </p:cNvPr>
          <p:cNvSpPr txBox="1"/>
          <p:nvPr/>
        </p:nvSpPr>
        <p:spPr>
          <a:xfrm>
            <a:off x="6624971" y="3118568"/>
            <a:ext cx="1831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Descriptives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8B87D5D-E08A-414D-A810-D367B9036E94}"/>
              </a:ext>
            </a:extLst>
          </p:cNvPr>
          <p:cNvSpPr txBox="1"/>
          <p:nvPr/>
        </p:nvSpPr>
        <p:spPr>
          <a:xfrm>
            <a:off x="6624971" y="1581986"/>
            <a:ext cx="217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3B2808-A46F-48EB-9734-8E50F499EB9C}"/>
              </a:ext>
            </a:extLst>
          </p:cNvPr>
          <p:cNvSpPr txBox="1"/>
          <p:nvPr/>
        </p:nvSpPr>
        <p:spPr>
          <a:xfrm>
            <a:off x="6624971" y="2188565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F12C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12C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0411609-3701-4AAA-A0DE-48F1D267E0E6}"/>
              </a:ext>
            </a:extLst>
          </p:cNvPr>
          <p:cNvCxnSpPr/>
          <p:nvPr/>
        </p:nvCxnSpPr>
        <p:spPr>
          <a:xfrm>
            <a:off x="6720221" y="3683492"/>
            <a:ext cx="661654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F9ED-7CCC-4F69-A0EB-FF22AAC886FD}"/>
              </a:ext>
            </a:extLst>
          </p:cNvPr>
          <p:cNvSpPr txBox="1"/>
          <p:nvPr/>
        </p:nvSpPr>
        <p:spPr>
          <a:xfrm>
            <a:off x="6624971" y="3929107"/>
            <a:ext cx="534931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Exploring the Basic Characteristics of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NetEase Cloud Music Users as a Whole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Statistical Methods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4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/>
      <p:bldP spid="25" grpId="0"/>
      <p:bldP spid="26" grpId="0"/>
      <p:bldP spid="2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性别与年龄分布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 &amp; Age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B1C8C6C1-6E4D-60B2-068B-04505672599B}"/>
              </a:ext>
            </a:extLst>
          </p:cNvPr>
          <p:cNvSpPr/>
          <p:nvPr/>
        </p:nvSpPr>
        <p:spPr>
          <a:xfrm>
            <a:off x="4733077" y="5702496"/>
            <a:ext cx="2431293" cy="627647"/>
          </a:xfrm>
          <a:prstGeom prst="triangl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BD33A72C-3E86-27DC-86A0-CBC45F9E7C55}"/>
              </a:ext>
            </a:extLst>
          </p:cNvPr>
          <p:cNvSpPr/>
          <p:nvPr/>
        </p:nvSpPr>
        <p:spPr>
          <a:xfrm>
            <a:off x="2729308" y="4524865"/>
            <a:ext cx="2431295" cy="1805280"/>
          </a:xfrm>
          <a:prstGeom prst="triangl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980435B-9CBD-5E18-5932-B2D46AD65D6E}"/>
              </a:ext>
            </a:extLst>
          </p:cNvPr>
          <p:cNvSpPr/>
          <p:nvPr/>
        </p:nvSpPr>
        <p:spPr>
          <a:xfrm>
            <a:off x="725541" y="5335572"/>
            <a:ext cx="2431293" cy="994574"/>
          </a:xfrm>
          <a:prstGeom prst="triangl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91D6347-ED09-C88A-D247-F2E8E0B88B36}"/>
              </a:ext>
            </a:extLst>
          </p:cNvPr>
          <p:cNvSpPr/>
          <p:nvPr/>
        </p:nvSpPr>
        <p:spPr>
          <a:xfrm>
            <a:off x="6736843" y="5557454"/>
            <a:ext cx="3071022" cy="772689"/>
          </a:xfrm>
          <a:prstGeom prst="triangle">
            <a:avLst>
              <a:gd name="adj" fmla="val 50000"/>
            </a:avLst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D3EA0FE-8CE1-8D90-BF25-F685AF95C455}"/>
              </a:ext>
            </a:extLst>
          </p:cNvPr>
          <p:cNvSpPr/>
          <p:nvPr/>
        </p:nvSpPr>
        <p:spPr>
          <a:xfrm>
            <a:off x="8947173" y="5042772"/>
            <a:ext cx="2519286" cy="1287373"/>
          </a:xfrm>
          <a:prstGeom prst="triangl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2731CB-3FAC-31CD-0E58-16A82C9E360B}"/>
              </a:ext>
            </a:extLst>
          </p:cNvPr>
          <p:cNvGrpSpPr>
            <a:grpSpLocks noChangeAspect="1"/>
          </p:cNvGrpSpPr>
          <p:nvPr/>
        </p:nvGrpSpPr>
        <p:grpSpPr>
          <a:xfrm>
            <a:off x="883715" y="2087602"/>
            <a:ext cx="783941" cy="1800000"/>
            <a:chOff x="7080250" y="3319463"/>
            <a:chExt cx="284162" cy="6524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Freeform 241">
              <a:extLst>
                <a:ext uri="{FF2B5EF4-FFF2-40B4-BE49-F238E27FC236}">
                  <a16:creationId xmlns:a16="http://schemas.microsoft.com/office/drawing/2014/main" id="{B3C6BC37-4DBF-0025-BA0F-25E2F740D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0" y="3476625"/>
              <a:ext cx="71437" cy="268287"/>
            </a:xfrm>
            <a:custGeom>
              <a:avLst/>
              <a:gdLst>
                <a:gd name="T0" fmla="*/ 29 w 45"/>
                <a:gd name="T1" fmla="*/ 154 h 169"/>
                <a:gd name="T2" fmla="*/ 29 w 45"/>
                <a:gd name="T3" fmla="*/ 154 h 169"/>
                <a:gd name="T4" fmla="*/ 27 w 45"/>
                <a:gd name="T5" fmla="*/ 160 h 169"/>
                <a:gd name="T6" fmla="*/ 24 w 45"/>
                <a:gd name="T7" fmla="*/ 165 h 169"/>
                <a:gd name="T8" fmla="*/ 19 w 45"/>
                <a:gd name="T9" fmla="*/ 168 h 169"/>
                <a:gd name="T10" fmla="*/ 15 w 45"/>
                <a:gd name="T11" fmla="*/ 169 h 169"/>
                <a:gd name="T12" fmla="*/ 15 w 45"/>
                <a:gd name="T13" fmla="*/ 169 h 169"/>
                <a:gd name="T14" fmla="*/ 9 w 45"/>
                <a:gd name="T15" fmla="*/ 168 h 169"/>
                <a:gd name="T16" fmla="*/ 4 w 45"/>
                <a:gd name="T17" fmla="*/ 165 h 169"/>
                <a:gd name="T18" fmla="*/ 1 w 45"/>
                <a:gd name="T19" fmla="*/ 160 h 169"/>
                <a:gd name="T20" fmla="*/ 0 w 45"/>
                <a:gd name="T21" fmla="*/ 154 h 169"/>
                <a:gd name="T22" fmla="*/ 16 w 45"/>
                <a:gd name="T23" fmla="*/ 14 h 169"/>
                <a:gd name="T24" fmla="*/ 16 w 45"/>
                <a:gd name="T25" fmla="*/ 14 h 169"/>
                <a:gd name="T26" fmla="*/ 18 w 45"/>
                <a:gd name="T27" fmla="*/ 8 h 169"/>
                <a:gd name="T28" fmla="*/ 21 w 45"/>
                <a:gd name="T29" fmla="*/ 3 h 169"/>
                <a:gd name="T30" fmla="*/ 26 w 45"/>
                <a:gd name="T31" fmla="*/ 0 h 169"/>
                <a:gd name="T32" fmla="*/ 32 w 45"/>
                <a:gd name="T33" fmla="*/ 0 h 169"/>
                <a:gd name="T34" fmla="*/ 32 w 45"/>
                <a:gd name="T35" fmla="*/ 0 h 169"/>
                <a:gd name="T36" fmla="*/ 36 w 45"/>
                <a:gd name="T37" fmla="*/ 0 h 169"/>
                <a:gd name="T38" fmla="*/ 41 w 45"/>
                <a:gd name="T39" fmla="*/ 3 h 169"/>
                <a:gd name="T40" fmla="*/ 44 w 45"/>
                <a:gd name="T41" fmla="*/ 8 h 169"/>
                <a:gd name="T42" fmla="*/ 45 w 45"/>
                <a:gd name="T43" fmla="*/ 14 h 169"/>
                <a:gd name="T44" fmla="*/ 29 w 45"/>
                <a:gd name="T45" fmla="*/ 15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69">
                  <a:moveTo>
                    <a:pt x="29" y="154"/>
                  </a:moveTo>
                  <a:lnTo>
                    <a:pt x="29" y="154"/>
                  </a:lnTo>
                  <a:lnTo>
                    <a:pt x="27" y="160"/>
                  </a:lnTo>
                  <a:lnTo>
                    <a:pt x="24" y="165"/>
                  </a:lnTo>
                  <a:lnTo>
                    <a:pt x="19" y="168"/>
                  </a:lnTo>
                  <a:lnTo>
                    <a:pt x="15" y="169"/>
                  </a:lnTo>
                  <a:lnTo>
                    <a:pt x="15" y="169"/>
                  </a:lnTo>
                  <a:lnTo>
                    <a:pt x="9" y="168"/>
                  </a:lnTo>
                  <a:lnTo>
                    <a:pt x="4" y="165"/>
                  </a:lnTo>
                  <a:lnTo>
                    <a:pt x="1" y="160"/>
                  </a:lnTo>
                  <a:lnTo>
                    <a:pt x="0" y="15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8" y="8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1" y="3"/>
                  </a:lnTo>
                  <a:lnTo>
                    <a:pt x="44" y="8"/>
                  </a:lnTo>
                  <a:lnTo>
                    <a:pt x="45" y="14"/>
                  </a:lnTo>
                  <a:lnTo>
                    <a:pt x="2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242">
              <a:extLst>
                <a:ext uri="{FF2B5EF4-FFF2-40B4-BE49-F238E27FC236}">
                  <a16:creationId xmlns:a16="http://schemas.microsoft.com/office/drawing/2014/main" id="{E3F1FC6C-C6EF-4ECB-ECB6-2AB9DE119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975" y="3476625"/>
              <a:ext cx="71437" cy="268287"/>
            </a:xfrm>
            <a:custGeom>
              <a:avLst/>
              <a:gdLst>
                <a:gd name="T0" fmla="*/ 45 w 45"/>
                <a:gd name="T1" fmla="*/ 154 h 169"/>
                <a:gd name="T2" fmla="*/ 45 w 45"/>
                <a:gd name="T3" fmla="*/ 154 h 169"/>
                <a:gd name="T4" fmla="*/ 44 w 45"/>
                <a:gd name="T5" fmla="*/ 160 h 169"/>
                <a:gd name="T6" fmla="*/ 41 w 45"/>
                <a:gd name="T7" fmla="*/ 165 h 169"/>
                <a:gd name="T8" fmla="*/ 36 w 45"/>
                <a:gd name="T9" fmla="*/ 168 h 169"/>
                <a:gd name="T10" fmla="*/ 30 w 45"/>
                <a:gd name="T11" fmla="*/ 169 h 169"/>
                <a:gd name="T12" fmla="*/ 30 w 45"/>
                <a:gd name="T13" fmla="*/ 169 h 169"/>
                <a:gd name="T14" fmla="*/ 24 w 45"/>
                <a:gd name="T15" fmla="*/ 168 h 169"/>
                <a:gd name="T16" fmla="*/ 20 w 45"/>
                <a:gd name="T17" fmla="*/ 165 h 169"/>
                <a:gd name="T18" fmla="*/ 17 w 45"/>
                <a:gd name="T19" fmla="*/ 160 h 169"/>
                <a:gd name="T20" fmla="*/ 17 w 45"/>
                <a:gd name="T21" fmla="*/ 154 h 169"/>
                <a:gd name="T22" fmla="*/ 0 w 45"/>
                <a:gd name="T23" fmla="*/ 14 h 169"/>
                <a:gd name="T24" fmla="*/ 0 w 45"/>
                <a:gd name="T25" fmla="*/ 14 h 169"/>
                <a:gd name="T26" fmla="*/ 1 w 45"/>
                <a:gd name="T27" fmla="*/ 8 h 169"/>
                <a:gd name="T28" fmla="*/ 4 w 45"/>
                <a:gd name="T29" fmla="*/ 3 h 169"/>
                <a:gd name="T30" fmla="*/ 9 w 45"/>
                <a:gd name="T31" fmla="*/ 0 h 169"/>
                <a:gd name="T32" fmla="*/ 13 w 45"/>
                <a:gd name="T33" fmla="*/ 0 h 169"/>
                <a:gd name="T34" fmla="*/ 13 w 45"/>
                <a:gd name="T35" fmla="*/ 0 h 169"/>
                <a:gd name="T36" fmla="*/ 20 w 45"/>
                <a:gd name="T37" fmla="*/ 0 h 169"/>
                <a:gd name="T38" fmla="*/ 24 w 45"/>
                <a:gd name="T39" fmla="*/ 3 h 169"/>
                <a:gd name="T40" fmla="*/ 27 w 45"/>
                <a:gd name="T41" fmla="*/ 8 h 169"/>
                <a:gd name="T42" fmla="*/ 29 w 45"/>
                <a:gd name="T43" fmla="*/ 14 h 169"/>
                <a:gd name="T44" fmla="*/ 45 w 45"/>
                <a:gd name="T45" fmla="*/ 15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69">
                  <a:moveTo>
                    <a:pt x="45" y="154"/>
                  </a:moveTo>
                  <a:lnTo>
                    <a:pt x="45" y="154"/>
                  </a:lnTo>
                  <a:lnTo>
                    <a:pt x="44" y="160"/>
                  </a:lnTo>
                  <a:lnTo>
                    <a:pt x="41" y="165"/>
                  </a:lnTo>
                  <a:lnTo>
                    <a:pt x="36" y="168"/>
                  </a:lnTo>
                  <a:lnTo>
                    <a:pt x="30" y="169"/>
                  </a:lnTo>
                  <a:lnTo>
                    <a:pt x="30" y="169"/>
                  </a:lnTo>
                  <a:lnTo>
                    <a:pt x="24" y="168"/>
                  </a:lnTo>
                  <a:lnTo>
                    <a:pt x="20" y="165"/>
                  </a:lnTo>
                  <a:lnTo>
                    <a:pt x="17" y="160"/>
                  </a:lnTo>
                  <a:lnTo>
                    <a:pt x="17" y="15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4" y="3"/>
                  </a:lnTo>
                  <a:lnTo>
                    <a:pt x="27" y="8"/>
                  </a:lnTo>
                  <a:lnTo>
                    <a:pt x="29" y="14"/>
                  </a:lnTo>
                  <a:lnTo>
                    <a:pt x="4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243">
              <a:extLst>
                <a:ext uri="{FF2B5EF4-FFF2-40B4-BE49-F238E27FC236}">
                  <a16:creationId xmlns:a16="http://schemas.microsoft.com/office/drawing/2014/main" id="{33AE686C-4985-B739-C42E-0E25C689F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863" y="3319463"/>
              <a:ext cx="134937" cy="134937"/>
            </a:xfrm>
            <a:custGeom>
              <a:avLst/>
              <a:gdLst>
                <a:gd name="T0" fmla="*/ 43 w 85"/>
                <a:gd name="T1" fmla="*/ 85 h 85"/>
                <a:gd name="T2" fmla="*/ 43 w 85"/>
                <a:gd name="T3" fmla="*/ 85 h 85"/>
                <a:gd name="T4" fmla="*/ 50 w 85"/>
                <a:gd name="T5" fmla="*/ 84 h 85"/>
                <a:gd name="T6" fmla="*/ 59 w 85"/>
                <a:gd name="T7" fmla="*/ 82 h 85"/>
                <a:gd name="T8" fmla="*/ 65 w 85"/>
                <a:gd name="T9" fmla="*/ 78 h 85"/>
                <a:gd name="T10" fmla="*/ 72 w 85"/>
                <a:gd name="T11" fmla="*/ 73 h 85"/>
                <a:gd name="T12" fmla="*/ 78 w 85"/>
                <a:gd name="T13" fmla="*/ 66 h 85"/>
                <a:gd name="T14" fmla="*/ 81 w 85"/>
                <a:gd name="T15" fmla="*/ 59 h 85"/>
                <a:gd name="T16" fmla="*/ 84 w 85"/>
                <a:gd name="T17" fmla="*/ 50 h 85"/>
                <a:gd name="T18" fmla="*/ 85 w 85"/>
                <a:gd name="T19" fmla="*/ 43 h 85"/>
                <a:gd name="T20" fmla="*/ 85 w 85"/>
                <a:gd name="T21" fmla="*/ 43 h 85"/>
                <a:gd name="T22" fmla="*/ 84 w 85"/>
                <a:gd name="T23" fmla="*/ 34 h 85"/>
                <a:gd name="T24" fmla="*/ 81 w 85"/>
                <a:gd name="T25" fmla="*/ 26 h 85"/>
                <a:gd name="T26" fmla="*/ 78 w 85"/>
                <a:gd name="T27" fmla="*/ 18 h 85"/>
                <a:gd name="T28" fmla="*/ 72 w 85"/>
                <a:gd name="T29" fmla="*/ 12 h 85"/>
                <a:gd name="T30" fmla="*/ 65 w 85"/>
                <a:gd name="T31" fmla="*/ 8 h 85"/>
                <a:gd name="T32" fmla="*/ 59 w 85"/>
                <a:gd name="T33" fmla="*/ 3 h 85"/>
                <a:gd name="T34" fmla="*/ 50 w 85"/>
                <a:gd name="T35" fmla="*/ 0 h 85"/>
                <a:gd name="T36" fmla="*/ 43 w 85"/>
                <a:gd name="T37" fmla="*/ 0 h 85"/>
                <a:gd name="T38" fmla="*/ 43 w 85"/>
                <a:gd name="T39" fmla="*/ 0 h 85"/>
                <a:gd name="T40" fmla="*/ 33 w 85"/>
                <a:gd name="T41" fmla="*/ 0 h 85"/>
                <a:gd name="T42" fmla="*/ 26 w 85"/>
                <a:gd name="T43" fmla="*/ 3 h 85"/>
                <a:gd name="T44" fmla="*/ 18 w 85"/>
                <a:gd name="T45" fmla="*/ 8 h 85"/>
                <a:gd name="T46" fmla="*/ 12 w 85"/>
                <a:gd name="T47" fmla="*/ 12 h 85"/>
                <a:gd name="T48" fmla="*/ 6 w 85"/>
                <a:gd name="T49" fmla="*/ 18 h 85"/>
                <a:gd name="T50" fmla="*/ 3 w 85"/>
                <a:gd name="T51" fmla="*/ 26 h 85"/>
                <a:gd name="T52" fmla="*/ 0 w 85"/>
                <a:gd name="T53" fmla="*/ 34 h 85"/>
                <a:gd name="T54" fmla="*/ 0 w 85"/>
                <a:gd name="T55" fmla="*/ 43 h 85"/>
                <a:gd name="T56" fmla="*/ 0 w 85"/>
                <a:gd name="T57" fmla="*/ 43 h 85"/>
                <a:gd name="T58" fmla="*/ 0 w 85"/>
                <a:gd name="T59" fmla="*/ 50 h 85"/>
                <a:gd name="T60" fmla="*/ 3 w 85"/>
                <a:gd name="T61" fmla="*/ 59 h 85"/>
                <a:gd name="T62" fmla="*/ 6 w 85"/>
                <a:gd name="T63" fmla="*/ 66 h 85"/>
                <a:gd name="T64" fmla="*/ 12 w 85"/>
                <a:gd name="T65" fmla="*/ 73 h 85"/>
                <a:gd name="T66" fmla="*/ 18 w 85"/>
                <a:gd name="T67" fmla="*/ 78 h 85"/>
                <a:gd name="T68" fmla="*/ 26 w 85"/>
                <a:gd name="T69" fmla="*/ 82 h 85"/>
                <a:gd name="T70" fmla="*/ 33 w 85"/>
                <a:gd name="T71" fmla="*/ 84 h 85"/>
                <a:gd name="T72" fmla="*/ 43 w 85"/>
                <a:gd name="T73" fmla="*/ 85 h 85"/>
                <a:gd name="T74" fmla="*/ 43 w 85"/>
                <a:gd name="T7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lnTo>
                    <a:pt x="43" y="85"/>
                  </a:lnTo>
                  <a:lnTo>
                    <a:pt x="50" y="84"/>
                  </a:lnTo>
                  <a:lnTo>
                    <a:pt x="59" y="82"/>
                  </a:lnTo>
                  <a:lnTo>
                    <a:pt x="65" y="78"/>
                  </a:lnTo>
                  <a:lnTo>
                    <a:pt x="72" y="73"/>
                  </a:lnTo>
                  <a:lnTo>
                    <a:pt x="78" y="66"/>
                  </a:lnTo>
                  <a:lnTo>
                    <a:pt x="81" y="59"/>
                  </a:lnTo>
                  <a:lnTo>
                    <a:pt x="84" y="50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4" y="34"/>
                  </a:lnTo>
                  <a:lnTo>
                    <a:pt x="81" y="26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5" y="8"/>
                  </a:lnTo>
                  <a:lnTo>
                    <a:pt x="59" y="3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33" y="0"/>
                  </a:lnTo>
                  <a:lnTo>
                    <a:pt x="26" y="3"/>
                  </a:lnTo>
                  <a:lnTo>
                    <a:pt x="18" y="8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3" y="59"/>
                  </a:lnTo>
                  <a:lnTo>
                    <a:pt x="6" y="66"/>
                  </a:lnTo>
                  <a:lnTo>
                    <a:pt x="12" y="73"/>
                  </a:lnTo>
                  <a:lnTo>
                    <a:pt x="18" y="78"/>
                  </a:lnTo>
                  <a:lnTo>
                    <a:pt x="26" y="82"/>
                  </a:lnTo>
                  <a:lnTo>
                    <a:pt x="33" y="84"/>
                  </a:lnTo>
                  <a:lnTo>
                    <a:pt x="43" y="85"/>
                  </a:lnTo>
                  <a:lnTo>
                    <a:pt x="43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244">
              <a:extLst>
                <a:ext uri="{FF2B5EF4-FFF2-40B4-BE49-F238E27FC236}">
                  <a16:creationId xmlns:a16="http://schemas.microsoft.com/office/drawing/2014/main" id="{06F60876-938F-875E-31AA-4D457A7E8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925" y="3673475"/>
              <a:ext cx="63500" cy="298450"/>
            </a:xfrm>
            <a:custGeom>
              <a:avLst/>
              <a:gdLst>
                <a:gd name="T0" fmla="*/ 40 w 40"/>
                <a:gd name="T1" fmla="*/ 169 h 188"/>
                <a:gd name="T2" fmla="*/ 40 w 40"/>
                <a:gd name="T3" fmla="*/ 169 h 188"/>
                <a:gd name="T4" fmla="*/ 38 w 40"/>
                <a:gd name="T5" fmla="*/ 176 h 188"/>
                <a:gd name="T6" fmla="*/ 34 w 40"/>
                <a:gd name="T7" fmla="*/ 182 h 188"/>
                <a:gd name="T8" fmla="*/ 28 w 40"/>
                <a:gd name="T9" fmla="*/ 187 h 188"/>
                <a:gd name="T10" fmla="*/ 20 w 40"/>
                <a:gd name="T11" fmla="*/ 188 h 188"/>
                <a:gd name="T12" fmla="*/ 20 w 40"/>
                <a:gd name="T13" fmla="*/ 188 h 188"/>
                <a:gd name="T14" fmla="*/ 12 w 40"/>
                <a:gd name="T15" fmla="*/ 187 h 188"/>
                <a:gd name="T16" fmla="*/ 5 w 40"/>
                <a:gd name="T17" fmla="*/ 182 h 188"/>
                <a:gd name="T18" fmla="*/ 2 w 40"/>
                <a:gd name="T19" fmla="*/ 176 h 188"/>
                <a:gd name="T20" fmla="*/ 0 w 40"/>
                <a:gd name="T21" fmla="*/ 169 h 188"/>
                <a:gd name="T22" fmla="*/ 0 w 40"/>
                <a:gd name="T23" fmla="*/ 19 h 188"/>
                <a:gd name="T24" fmla="*/ 0 w 40"/>
                <a:gd name="T25" fmla="*/ 19 h 188"/>
                <a:gd name="T26" fmla="*/ 2 w 40"/>
                <a:gd name="T27" fmla="*/ 12 h 188"/>
                <a:gd name="T28" fmla="*/ 5 w 40"/>
                <a:gd name="T29" fmla="*/ 6 h 188"/>
                <a:gd name="T30" fmla="*/ 12 w 40"/>
                <a:gd name="T31" fmla="*/ 1 h 188"/>
                <a:gd name="T32" fmla="*/ 20 w 40"/>
                <a:gd name="T33" fmla="*/ 0 h 188"/>
                <a:gd name="T34" fmla="*/ 20 w 40"/>
                <a:gd name="T35" fmla="*/ 0 h 188"/>
                <a:gd name="T36" fmla="*/ 28 w 40"/>
                <a:gd name="T37" fmla="*/ 1 h 188"/>
                <a:gd name="T38" fmla="*/ 34 w 40"/>
                <a:gd name="T39" fmla="*/ 6 h 188"/>
                <a:gd name="T40" fmla="*/ 38 w 40"/>
                <a:gd name="T41" fmla="*/ 12 h 188"/>
                <a:gd name="T42" fmla="*/ 40 w 40"/>
                <a:gd name="T43" fmla="*/ 19 h 188"/>
                <a:gd name="T44" fmla="*/ 40 w 40"/>
                <a:gd name="T45" fmla="*/ 1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188">
                  <a:moveTo>
                    <a:pt x="40" y="169"/>
                  </a:moveTo>
                  <a:lnTo>
                    <a:pt x="40" y="169"/>
                  </a:lnTo>
                  <a:lnTo>
                    <a:pt x="38" y="176"/>
                  </a:lnTo>
                  <a:lnTo>
                    <a:pt x="34" y="182"/>
                  </a:lnTo>
                  <a:lnTo>
                    <a:pt x="28" y="187"/>
                  </a:lnTo>
                  <a:lnTo>
                    <a:pt x="20" y="188"/>
                  </a:lnTo>
                  <a:lnTo>
                    <a:pt x="20" y="188"/>
                  </a:lnTo>
                  <a:lnTo>
                    <a:pt x="12" y="187"/>
                  </a:lnTo>
                  <a:lnTo>
                    <a:pt x="5" y="182"/>
                  </a:lnTo>
                  <a:lnTo>
                    <a:pt x="2" y="176"/>
                  </a:lnTo>
                  <a:lnTo>
                    <a:pt x="0" y="16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" y="12"/>
                  </a:lnTo>
                  <a:lnTo>
                    <a:pt x="5" y="6"/>
                  </a:lnTo>
                  <a:lnTo>
                    <a:pt x="12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19"/>
                  </a:lnTo>
                  <a:lnTo>
                    <a:pt x="40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245">
              <a:extLst>
                <a:ext uri="{FF2B5EF4-FFF2-40B4-BE49-F238E27FC236}">
                  <a16:creationId xmlns:a16="http://schemas.microsoft.com/office/drawing/2014/main" id="{2D58542F-9C2A-4108-6DC0-F5B8898F8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3673475"/>
              <a:ext cx="63500" cy="298450"/>
            </a:xfrm>
            <a:custGeom>
              <a:avLst/>
              <a:gdLst>
                <a:gd name="T0" fmla="*/ 40 w 40"/>
                <a:gd name="T1" fmla="*/ 169 h 188"/>
                <a:gd name="T2" fmla="*/ 40 w 40"/>
                <a:gd name="T3" fmla="*/ 169 h 188"/>
                <a:gd name="T4" fmla="*/ 38 w 40"/>
                <a:gd name="T5" fmla="*/ 176 h 188"/>
                <a:gd name="T6" fmla="*/ 34 w 40"/>
                <a:gd name="T7" fmla="*/ 182 h 188"/>
                <a:gd name="T8" fmla="*/ 28 w 40"/>
                <a:gd name="T9" fmla="*/ 187 h 188"/>
                <a:gd name="T10" fmla="*/ 20 w 40"/>
                <a:gd name="T11" fmla="*/ 188 h 188"/>
                <a:gd name="T12" fmla="*/ 20 w 40"/>
                <a:gd name="T13" fmla="*/ 188 h 188"/>
                <a:gd name="T14" fmla="*/ 12 w 40"/>
                <a:gd name="T15" fmla="*/ 187 h 188"/>
                <a:gd name="T16" fmla="*/ 6 w 40"/>
                <a:gd name="T17" fmla="*/ 182 h 188"/>
                <a:gd name="T18" fmla="*/ 2 w 40"/>
                <a:gd name="T19" fmla="*/ 176 h 188"/>
                <a:gd name="T20" fmla="*/ 0 w 40"/>
                <a:gd name="T21" fmla="*/ 169 h 188"/>
                <a:gd name="T22" fmla="*/ 0 w 40"/>
                <a:gd name="T23" fmla="*/ 19 h 188"/>
                <a:gd name="T24" fmla="*/ 0 w 40"/>
                <a:gd name="T25" fmla="*/ 19 h 188"/>
                <a:gd name="T26" fmla="*/ 2 w 40"/>
                <a:gd name="T27" fmla="*/ 12 h 188"/>
                <a:gd name="T28" fmla="*/ 6 w 40"/>
                <a:gd name="T29" fmla="*/ 6 h 188"/>
                <a:gd name="T30" fmla="*/ 12 w 40"/>
                <a:gd name="T31" fmla="*/ 1 h 188"/>
                <a:gd name="T32" fmla="*/ 20 w 40"/>
                <a:gd name="T33" fmla="*/ 0 h 188"/>
                <a:gd name="T34" fmla="*/ 20 w 40"/>
                <a:gd name="T35" fmla="*/ 0 h 188"/>
                <a:gd name="T36" fmla="*/ 28 w 40"/>
                <a:gd name="T37" fmla="*/ 1 h 188"/>
                <a:gd name="T38" fmla="*/ 34 w 40"/>
                <a:gd name="T39" fmla="*/ 6 h 188"/>
                <a:gd name="T40" fmla="*/ 38 w 40"/>
                <a:gd name="T41" fmla="*/ 12 h 188"/>
                <a:gd name="T42" fmla="*/ 40 w 40"/>
                <a:gd name="T43" fmla="*/ 19 h 188"/>
                <a:gd name="T44" fmla="*/ 40 w 40"/>
                <a:gd name="T45" fmla="*/ 1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188">
                  <a:moveTo>
                    <a:pt x="40" y="169"/>
                  </a:moveTo>
                  <a:lnTo>
                    <a:pt x="40" y="169"/>
                  </a:lnTo>
                  <a:lnTo>
                    <a:pt x="38" y="176"/>
                  </a:lnTo>
                  <a:lnTo>
                    <a:pt x="34" y="182"/>
                  </a:lnTo>
                  <a:lnTo>
                    <a:pt x="28" y="187"/>
                  </a:lnTo>
                  <a:lnTo>
                    <a:pt x="20" y="188"/>
                  </a:lnTo>
                  <a:lnTo>
                    <a:pt x="20" y="188"/>
                  </a:lnTo>
                  <a:lnTo>
                    <a:pt x="12" y="187"/>
                  </a:lnTo>
                  <a:lnTo>
                    <a:pt x="6" y="182"/>
                  </a:lnTo>
                  <a:lnTo>
                    <a:pt x="2" y="176"/>
                  </a:lnTo>
                  <a:lnTo>
                    <a:pt x="0" y="16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38" y="12"/>
                  </a:lnTo>
                  <a:lnTo>
                    <a:pt x="40" y="19"/>
                  </a:lnTo>
                  <a:lnTo>
                    <a:pt x="40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246">
              <a:extLst>
                <a:ext uri="{FF2B5EF4-FFF2-40B4-BE49-F238E27FC236}">
                  <a16:creationId xmlns:a16="http://schemas.microsoft.com/office/drawing/2014/main" id="{26D84676-92C8-8EE6-865C-9C71870F4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3459163"/>
              <a:ext cx="227012" cy="257175"/>
            </a:xfrm>
            <a:custGeom>
              <a:avLst/>
              <a:gdLst>
                <a:gd name="T0" fmla="*/ 122 w 143"/>
                <a:gd name="T1" fmla="*/ 138 h 162"/>
                <a:gd name="T2" fmla="*/ 122 w 143"/>
                <a:gd name="T3" fmla="*/ 138 h 162"/>
                <a:gd name="T4" fmla="*/ 120 w 143"/>
                <a:gd name="T5" fmla="*/ 145 h 162"/>
                <a:gd name="T6" fmla="*/ 117 w 143"/>
                <a:gd name="T7" fmla="*/ 151 h 162"/>
                <a:gd name="T8" fmla="*/ 114 w 143"/>
                <a:gd name="T9" fmla="*/ 156 h 162"/>
                <a:gd name="T10" fmla="*/ 110 w 143"/>
                <a:gd name="T11" fmla="*/ 159 h 162"/>
                <a:gd name="T12" fmla="*/ 104 w 143"/>
                <a:gd name="T13" fmla="*/ 160 h 162"/>
                <a:gd name="T14" fmla="*/ 96 w 143"/>
                <a:gd name="T15" fmla="*/ 162 h 162"/>
                <a:gd name="T16" fmla="*/ 81 w 143"/>
                <a:gd name="T17" fmla="*/ 162 h 162"/>
                <a:gd name="T18" fmla="*/ 62 w 143"/>
                <a:gd name="T19" fmla="*/ 162 h 162"/>
                <a:gd name="T20" fmla="*/ 62 w 143"/>
                <a:gd name="T21" fmla="*/ 162 h 162"/>
                <a:gd name="T22" fmla="*/ 47 w 143"/>
                <a:gd name="T23" fmla="*/ 162 h 162"/>
                <a:gd name="T24" fmla="*/ 40 w 143"/>
                <a:gd name="T25" fmla="*/ 160 h 162"/>
                <a:gd name="T26" fmla="*/ 33 w 143"/>
                <a:gd name="T27" fmla="*/ 159 h 162"/>
                <a:gd name="T28" fmla="*/ 29 w 143"/>
                <a:gd name="T29" fmla="*/ 156 h 162"/>
                <a:gd name="T30" fmla="*/ 24 w 143"/>
                <a:gd name="T31" fmla="*/ 151 h 162"/>
                <a:gd name="T32" fmla="*/ 23 w 143"/>
                <a:gd name="T33" fmla="*/ 145 h 162"/>
                <a:gd name="T34" fmla="*/ 21 w 143"/>
                <a:gd name="T35" fmla="*/ 138 h 162"/>
                <a:gd name="T36" fmla="*/ 21 w 143"/>
                <a:gd name="T37" fmla="*/ 42 h 162"/>
                <a:gd name="T38" fmla="*/ 21 w 143"/>
                <a:gd name="T39" fmla="*/ 42 h 162"/>
                <a:gd name="T40" fmla="*/ 12 w 143"/>
                <a:gd name="T41" fmla="*/ 35 h 162"/>
                <a:gd name="T42" fmla="*/ 6 w 143"/>
                <a:gd name="T43" fmla="*/ 31 h 162"/>
                <a:gd name="T44" fmla="*/ 1 w 143"/>
                <a:gd name="T45" fmla="*/ 26 h 162"/>
                <a:gd name="T46" fmla="*/ 0 w 143"/>
                <a:gd name="T47" fmla="*/ 22 h 162"/>
                <a:gd name="T48" fmla="*/ 0 w 143"/>
                <a:gd name="T49" fmla="*/ 19 h 162"/>
                <a:gd name="T50" fmla="*/ 3 w 143"/>
                <a:gd name="T51" fmla="*/ 14 h 162"/>
                <a:gd name="T52" fmla="*/ 6 w 143"/>
                <a:gd name="T53" fmla="*/ 11 h 162"/>
                <a:gd name="T54" fmla="*/ 12 w 143"/>
                <a:gd name="T55" fmla="*/ 10 h 162"/>
                <a:gd name="T56" fmla="*/ 24 w 143"/>
                <a:gd name="T57" fmla="*/ 5 h 162"/>
                <a:gd name="T58" fmla="*/ 38 w 143"/>
                <a:gd name="T59" fmla="*/ 2 h 162"/>
                <a:gd name="T60" fmla="*/ 62 w 143"/>
                <a:gd name="T61" fmla="*/ 0 h 162"/>
                <a:gd name="T62" fmla="*/ 81 w 143"/>
                <a:gd name="T63" fmla="*/ 0 h 162"/>
                <a:gd name="T64" fmla="*/ 81 w 143"/>
                <a:gd name="T65" fmla="*/ 0 h 162"/>
                <a:gd name="T66" fmla="*/ 91 w 143"/>
                <a:gd name="T67" fmla="*/ 0 h 162"/>
                <a:gd name="T68" fmla="*/ 105 w 143"/>
                <a:gd name="T69" fmla="*/ 2 h 162"/>
                <a:gd name="T70" fmla="*/ 119 w 143"/>
                <a:gd name="T71" fmla="*/ 5 h 162"/>
                <a:gd name="T72" fmla="*/ 133 w 143"/>
                <a:gd name="T73" fmla="*/ 10 h 162"/>
                <a:gd name="T74" fmla="*/ 137 w 143"/>
                <a:gd name="T75" fmla="*/ 13 h 162"/>
                <a:gd name="T76" fmla="*/ 140 w 143"/>
                <a:gd name="T77" fmla="*/ 16 h 162"/>
                <a:gd name="T78" fmla="*/ 143 w 143"/>
                <a:gd name="T79" fmla="*/ 19 h 162"/>
                <a:gd name="T80" fmla="*/ 143 w 143"/>
                <a:gd name="T81" fmla="*/ 22 h 162"/>
                <a:gd name="T82" fmla="*/ 142 w 143"/>
                <a:gd name="T83" fmla="*/ 26 h 162"/>
                <a:gd name="T84" fmla="*/ 137 w 143"/>
                <a:gd name="T85" fmla="*/ 31 h 162"/>
                <a:gd name="T86" fmla="*/ 131 w 143"/>
                <a:gd name="T87" fmla="*/ 35 h 162"/>
                <a:gd name="T88" fmla="*/ 122 w 143"/>
                <a:gd name="T89" fmla="*/ 42 h 162"/>
                <a:gd name="T90" fmla="*/ 122 w 143"/>
                <a:gd name="T91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3" h="162">
                  <a:moveTo>
                    <a:pt x="122" y="138"/>
                  </a:moveTo>
                  <a:lnTo>
                    <a:pt x="122" y="138"/>
                  </a:lnTo>
                  <a:lnTo>
                    <a:pt x="120" y="145"/>
                  </a:lnTo>
                  <a:lnTo>
                    <a:pt x="117" y="151"/>
                  </a:lnTo>
                  <a:lnTo>
                    <a:pt x="114" y="156"/>
                  </a:lnTo>
                  <a:lnTo>
                    <a:pt x="110" y="159"/>
                  </a:lnTo>
                  <a:lnTo>
                    <a:pt x="104" y="160"/>
                  </a:lnTo>
                  <a:lnTo>
                    <a:pt x="96" y="162"/>
                  </a:lnTo>
                  <a:lnTo>
                    <a:pt x="81" y="162"/>
                  </a:lnTo>
                  <a:lnTo>
                    <a:pt x="62" y="162"/>
                  </a:lnTo>
                  <a:lnTo>
                    <a:pt x="62" y="162"/>
                  </a:lnTo>
                  <a:lnTo>
                    <a:pt x="47" y="162"/>
                  </a:lnTo>
                  <a:lnTo>
                    <a:pt x="40" y="160"/>
                  </a:lnTo>
                  <a:lnTo>
                    <a:pt x="33" y="159"/>
                  </a:lnTo>
                  <a:lnTo>
                    <a:pt x="29" y="156"/>
                  </a:lnTo>
                  <a:lnTo>
                    <a:pt x="24" y="151"/>
                  </a:lnTo>
                  <a:lnTo>
                    <a:pt x="23" y="145"/>
                  </a:lnTo>
                  <a:lnTo>
                    <a:pt x="21" y="138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2" y="35"/>
                  </a:lnTo>
                  <a:lnTo>
                    <a:pt x="6" y="31"/>
                  </a:lnTo>
                  <a:lnTo>
                    <a:pt x="1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4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24" y="5"/>
                  </a:lnTo>
                  <a:lnTo>
                    <a:pt x="38" y="2"/>
                  </a:lnTo>
                  <a:lnTo>
                    <a:pt x="62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1" y="0"/>
                  </a:lnTo>
                  <a:lnTo>
                    <a:pt x="105" y="2"/>
                  </a:lnTo>
                  <a:lnTo>
                    <a:pt x="119" y="5"/>
                  </a:lnTo>
                  <a:lnTo>
                    <a:pt x="133" y="10"/>
                  </a:lnTo>
                  <a:lnTo>
                    <a:pt x="137" y="13"/>
                  </a:lnTo>
                  <a:lnTo>
                    <a:pt x="140" y="16"/>
                  </a:lnTo>
                  <a:lnTo>
                    <a:pt x="143" y="19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37" y="31"/>
                  </a:lnTo>
                  <a:lnTo>
                    <a:pt x="131" y="35"/>
                  </a:lnTo>
                  <a:lnTo>
                    <a:pt x="122" y="42"/>
                  </a:lnTo>
                  <a:lnTo>
                    <a:pt x="122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86ADA79-13F0-D930-9142-5B03DC5FED10}"/>
              </a:ext>
            </a:extLst>
          </p:cNvPr>
          <p:cNvSpPr txBox="1"/>
          <p:nvPr/>
        </p:nvSpPr>
        <p:spPr>
          <a:xfrm>
            <a:off x="1642740" y="323816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4F6167-F098-99AA-1603-06B6E08E3C33}"/>
              </a:ext>
            </a:extLst>
          </p:cNvPr>
          <p:cNvSpPr txBox="1"/>
          <p:nvPr/>
        </p:nvSpPr>
        <p:spPr>
          <a:xfrm>
            <a:off x="2754640" y="232261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性别比例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43D1B5-830E-4ECF-0E32-B30806258492}"/>
              </a:ext>
            </a:extLst>
          </p:cNvPr>
          <p:cNvSpPr txBox="1"/>
          <p:nvPr/>
        </p:nvSpPr>
        <p:spPr>
          <a:xfrm>
            <a:off x="2766745" y="2887876"/>
            <a:ext cx="359145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75%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填写了性别信息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其中男性占比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41.7%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女性占比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33.3%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男性用户略多于女性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FE69C46E-A501-2483-A905-6289F882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25" y="662801"/>
            <a:ext cx="3952333" cy="4894654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0D7EED9-1102-CE8A-C9F6-7244696D6CCA}"/>
              </a:ext>
            </a:extLst>
          </p:cNvPr>
          <p:cNvSpPr txBox="1"/>
          <p:nvPr/>
        </p:nvSpPr>
        <p:spPr>
          <a:xfrm>
            <a:off x="8829053" y="232261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年龄分布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49B6EB7-63C8-48AE-BE29-55A65818F3F2}"/>
              </a:ext>
            </a:extLst>
          </p:cNvPr>
          <p:cNvSpPr txBox="1"/>
          <p:nvPr/>
        </p:nvSpPr>
        <p:spPr>
          <a:xfrm>
            <a:off x="8841158" y="2887876"/>
            <a:ext cx="359145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用户年龄整体呈现正态分布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龄处于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15-23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青少年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占据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的用户数量较为突出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5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2" grpId="0" animBg="1"/>
      <p:bldP spid="3" grpId="0" animBg="1"/>
      <p:bldP spid="4" grpId="0" animBg="1"/>
      <p:bldP spid="5" grpId="0" animBg="1"/>
      <p:bldP spid="6" grpId="0" animBg="1"/>
      <p:bldP spid="19" grpId="0"/>
      <p:bldP spid="20" grpId="0"/>
      <p:bldP spid="21" grpId="0"/>
      <p:bldP spid="61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用户类型分布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1498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Type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A3F859-8DB4-F533-687C-11DF6077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1503915"/>
            <a:ext cx="3901369" cy="36614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7D619B-0A9A-B033-AAED-F36418C33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80" y="1644924"/>
            <a:ext cx="4206429" cy="36614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E700AD-1BCF-0E77-25A7-1DA5CB72C967}"/>
              </a:ext>
            </a:extLst>
          </p:cNvPr>
          <p:cNvSpPr txBox="1"/>
          <p:nvPr/>
        </p:nvSpPr>
        <p:spPr>
          <a:xfrm>
            <a:off x="1590073" y="5432788"/>
            <a:ext cx="359145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普通用户占比全部用户的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成以上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其次是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网易音乐人</a:t>
            </a:r>
            <a:endParaRPr lang="en-US" altLang="zh-CN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达人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的占比极小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CA2A7E-504A-9BC0-4C4E-D8F6623741AA}"/>
              </a:ext>
            </a:extLst>
          </p:cNvPr>
          <p:cNvSpPr txBox="1"/>
          <p:nvPr/>
        </p:nvSpPr>
        <p:spPr>
          <a:xfrm>
            <a:off x="917975" y="50701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用户类型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BD97C1-BD52-25F0-1440-57932077CEBA}"/>
              </a:ext>
            </a:extLst>
          </p:cNvPr>
          <p:cNvSpPr txBox="1"/>
          <p:nvPr/>
        </p:nvSpPr>
        <p:spPr>
          <a:xfrm>
            <a:off x="6749970" y="5070190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VIP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1BC3E3-261A-863D-57B8-8EA4CFA48623}"/>
              </a:ext>
            </a:extLst>
          </p:cNvPr>
          <p:cNvSpPr txBox="1"/>
          <p:nvPr/>
        </p:nvSpPr>
        <p:spPr>
          <a:xfrm>
            <a:off x="7457113" y="5496728"/>
            <a:ext cx="3591455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普通会员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的占比最高为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其次是普通用户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黑胶会员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占比不足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96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6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9D3A3C84-D106-73BC-4A23-8409E22712A4}"/>
              </a:ext>
            </a:extLst>
          </p:cNvPr>
          <p:cNvSpPr/>
          <p:nvPr/>
        </p:nvSpPr>
        <p:spPr>
          <a:xfrm>
            <a:off x="2084066" y="382340"/>
            <a:ext cx="245420" cy="24542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1E01E8-2ACB-C8A9-9F7D-842DEB1B4792}"/>
              </a:ext>
            </a:extLst>
          </p:cNvPr>
          <p:cNvSpPr txBox="1"/>
          <p:nvPr/>
        </p:nvSpPr>
        <p:spPr>
          <a:xfrm>
            <a:off x="1521912" y="50464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用户地域分布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7044C19-5802-B3A5-1184-886C4B7A7DE9}"/>
              </a:ext>
            </a:extLst>
          </p:cNvPr>
          <p:cNvSpPr/>
          <p:nvPr/>
        </p:nvSpPr>
        <p:spPr>
          <a:xfrm>
            <a:off x="1075048" y="585384"/>
            <a:ext cx="331474" cy="33120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E972885-28AF-2E6D-DA7C-9B4F6678CF3E}"/>
              </a:ext>
            </a:extLst>
          </p:cNvPr>
          <p:cNvSpPr/>
          <p:nvPr/>
        </p:nvSpPr>
        <p:spPr>
          <a:xfrm>
            <a:off x="557349" y="841569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FC13A76-6554-E396-3278-66DC2894A1F8}"/>
              </a:ext>
            </a:extLst>
          </p:cNvPr>
          <p:cNvSpPr/>
          <p:nvPr/>
        </p:nvSpPr>
        <p:spPr>
          <a:xfrm>
            <a:off x="774595" y="489507"/>
            <a:ext cx="446864" cy="446864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A50805F-5237-AE2B-CC98-BC0C7A066C2C}"/>
              </a:ext>
            </a:extLst>
          </p:cNvPr>
          <p:cNvSpPr/>
          <p:nvPr/>
        </p:nvSpPr>
        <p:spPr>
          <a:xfrm>
            <a:off x="204995" y="756069"/>
            <a:ext cx="162000" cy="16200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D5BECFC-90E2-EA9B-BD37-891801B296FC}"/>
              </a:ext>
            </a:extLst>
          </p:cNvPr>
          <p:cNvSpPr/>
          <p:nvPr/>
        </p:nvSpPr>
        <p:spPr>
          <a:xfrm>
            <a:off x="529175" y="321061"/>
            <a:ext cx="245420" cy="24542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67AB8F6-5684-C8EA-A52E-DFF5AF47E03A}"/>
              </a:ext>
            </a:extLst>
          </p:cNvPr>
          <p:cNvSpPr/>
          <p:nvPr/>
        </p:nvSpPr>
        <p:spPr>
          <a:xfrm>
            <a:off x="1280159" y="277848"/>
            <a:ext cx="155375" cy="150030"/>
          </a:xfrm>
          <a:prstGeom prst="ellipse">
            <a:avLst/>
          </a:prstGeom>
          <a:solidFill>
            <a:srgbClr val="F1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0AA29E8-A3ED-C346-5F94-F52FC17F5420}"/>
              </a:ext>
            </a:extLst>
          </p:cNvPr>
          <p:cNvSpPr/>
          <p:nvPr/>
        </p:nvSpPr>
        <p:spPr>
          <a:xfrm>
            <a:off x="2611370" y="236897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CB9564-3E8D-2967-55DE-FB2496BB249D}"/>
              </a:ext>
            </a:extLst>
          </p:cNvPr>
          <p:cNvSpPr txBox="1"/>
          <p:nvPr/>
        </p:nvSpPr>
        <p:spPr>
          <a:xfrm>
            <a:off x="1521912" y="945462"/>
            <a:ext cx="3676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16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Geographical Distribution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499932-4762-7A60-12AC-DA84272EC30A}"/>
              </a:ext>
            </a:extLst>
          </p:cNvPr>
          <p:cNvSpPr/>
          <p:nvPr/>
        </p:nvSpPr>
        <p:spPr>
          <a:xfrm>
            <a:off x="1085410" y="1039644"/>
            <a:ext cx="155375" cy="150030"/>
          </a:xfrm>
          <a:prstGeom prst="ellipse">
            <a:avLst/>
          </a:prstGeom>
          <a:solidFill>
            <a:srgbClr val="00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E6596A-416C-46CB-2D3B-42C04A7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2" y="1624344"/>
            <a:ext cx="5101919" cy="43554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96E9D6-99BA-4527-472A-829AA9818AC6}"/>
              </a:ext>
            </a:extLst>
          </p:cNvPr>
          <p:cNvSpPr txBox="1"/>
          <p:nvPr/>
        </p:nvSpPr>
        <p:spPr>
          <a:xfrm>
            <a:off x="7671931" y="3737340"/>
            <a:ext cx="35914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南方地区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的用户明显多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北方</a:t>
            </a:r>
            <a:endParaRPr lang="en-US" altLang="zh-CN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属地为</a:t>
            </a: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的用户最多，为</a:t>
            </a:r>
            <a:r>
              <a:rPr lang="en-US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397</a:t>
            </a: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16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其次是</a:t>
            </a:r>
            <a:r>
              <a:rPr lang="zh-CN" altLang="zh-CN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浙江、江苏和河南</a:t>
            </a:r>
            <a:endParaRPr lang="en-US" altLang="zh-CN" sz="16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5677A8-C2D5-854C-1AAF-848C369D5C96}"/>
              </a:ext>
            </a:extLst>
          </p:cNvPr>
          <p:cNvSpPr txBox="1"/>
          <p:nvPr/>
        </p:nvSpPr>
        <p:spPr>
          <a:xfrm>
            <a:off x="7671931" y="284753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地域分布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1CD6841-7965-FC38-2CF2-CD29184A8D13}"/>
              </a:ext>
            </a:extLst>
          </p:cNvPr>
          <p:cNvCxnSpPr>
            <a:cxnSpLocks/>
          </p:cNvCxnSpPr>
          <p:nvPr/>
        </p:nvCxnSpPr>
        <p:spPr>
          <a:xfrm>
            <a:off x="7785448" y="3523267"/>
            <a:ext cx="783515" cy="0"/>
          </a:xfrm>
          <a:prstGeom prst="line">
            <a:avLst/>
          </a:prstGeom>
          <a:ln w="38100">
            <a:solidFill>
              <a:srgbClr val="003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8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/>
      <p:bldP spid="34" grpId="0" animBg="1"/>
      <p:bldP spid="31" grpId="0" animBg="1"/>
      <p:bldP spid="32" grpId="0" animBg="1"/>
      <p:bldP spid="33" grpId="0" animBg="1"/>
      <p:bldP spid="37" grpId="0" animBg="1"/>
      <p:bldP spid="40" grpId="0" animBg="1"/>
      <p:bldP spid="42" grpId="0" animBg="1"/>
      <p:bldP spid="46" grpId="0"/>
      <p:bldP spid="50" grpId="0" animBg="1"/>
      <p:bldP spid="5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0;#16609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819"/>
  <p:tag name="MH_LIBRARY" val="GRAPHIC"/>
  <p:tag name="MH_TYPE" val="Other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819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819"/>
  <p:tag name="MH_LIBRARY" val="GRAPHIC"/>
  <p:tag name="MH_TYPE" val="Other"/>
  <p:tag name="MH_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819"/>
  <p:tag name="MH_LIBRARY" val="GRAPHIC"/>
  <p:tag name="MH_TYPE" val="Other"/>
  <p:tag name="MH_ORDER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17112927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1910</Words>
  <Application>Microsoft Office PowerPoint</Application>
  <PresentationFormat>宽屏</PresentationFormat>
  <Paragraphs>361</Paragraphs>
  <Slides>39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等线</vt:lpstr>
      <vt:lpstr>等线 Light</vt:lpstr>
      <vt:lpstr>华文行楷</vt:lpstr>
      <vt:lpstr>微软雅黑</vt:lpstr>
      <vt:lpstr>Algerian</vt:lpstr>
      <vt:lpstr>Arial</vt:lpstr>
      <vt:lpstr>Calibri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扬</dc:creator>
  <cp:lastModifiedBy>闫 强</cp:lastModifiedBy>
  <cp:revision>23</cp:revision>
  <dcterms:created xsi:type="dcterms:W3CDTF">2021-02-25T05:08:29Z</dcterms:created>
  <dcterms:modified xsi:type="dcterms:W3CDTF">2023-06-07T12:20:57Z</dcterms:modified>
</cp:coreProperties>
</file>